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8"/>
  </p:handoutMasterIdLst>
  <p:sldIdLst>
    <p:sldId id="260" r:id="rId5"/>
    <p:sldId id="257" r:id="rId6"/>
    <p:sldId id="259" r:id="rId7"/>
    <p:sldId id="261" r:id="rId8"/>
    <p:sldId id="303" r:id="rId9"/>
    <p:sldId id="304" r:id="rId10"/>
    <p:sldId id="264" r:id="rId11"/>
    <p:sldId id="265" r:id="rId12"/>
    <p:sldId id="305" r:id="rId13"/>
    <p:sldId id="306" r:id="rId14"/>
    <p:sldId id="281" r:id="rId15"/>
    <p:sldId id="282" r:id="rId16"/>
    <p:sldId id="293" r:id="rId17"/>
    <p:sldId id="295" r:id="rId18"/>
    <p:sldId id="286" r:id="rId19"/>
    <p:sldId id="301" r:id="rId20"/>
    <p:sldId id="302" r:id="rId21"/>
    <p:sldId id="287" r:id="rId22"/>
    <p:sldId id="288" r:id="rId23"/>
    <p:sldId id="289" r:id="rId24"/>
    <p:sldId id="290" r:id="rId25"/>
    <p:sldId id="291" r:id="rId26"/>
    <p:sldId id="299" r:id="rId27"/>
    <p:sldId id="300" r:id="rId28"/>
    <p:sldId id="267" r:id="rId29"/>
    <p:sldId id="266" r:id="rId30"/>
    <p:sldId id="271" r:id="rId31"/>
    <p:sldId id="272" r:id="rId32"/>
    <p:sldId id="298" r:id="rId33"/>
    <p:sldId id="276" r:id="rId34"/>
    <p:sldId id="277" r:id="rId35"/>
    <p:sldId id="278" r:id="rId36"/>
    <p:sldId id="279"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68BE5-F13E-42E7-A756-7946FDDA890F}" v="115" dt="2025-01-14T08:11:34.276"/>
    <p1510:client id="{74ECEB73-DE81-F49D-21FD-3A7F70B28D07}" v="9" dt="2025-01-14T15:11:57.493"/>
    <p1510:client id="{C8AD186C-BE0E-F7AE-EBB7-70CC7F20410B}" v="7" dt="2025-01-14T08:02:06.871"/>
    <p1510:client id="{DA4F54B1-0376-4E53-8D68-5171FE7C8A7B}" v="1" dt="2025-01-14T13:50:09.744"/>
    <p1510:client id="{F52F7F3E-8256-63AE-820A-921C30CA821F}" v="202" dt="2025-01-13T19:44:45.9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en Koutstaal" userId="198889e2-9441-43cb-8a74-7e38be5ad56b" providerId="ADAL" clId="{DA4F54B1-0376-4E53-8D68-5171FE7C8A7B}"/>
    <pc:docChg chg="modSld">
      <pc:chgData name="Koen Koutstaal" userId="198889e2-9441-43cb-8a74-7e38be5ad56b" providerId="ADAL" clId="{DA4F54B1-0376-4E53-8D68-5171FE7C8A7B}" dt="2025-01-14T14:10:50.451" v="108" actId="20577"/>
      <pc:docMkLst>
        <pc:docMk/>
      </pc:docMkLst>
      <pc:sldChg chg="modSp mod">
        <pc:chgData name="Koen Koutstaal" userId="198889e2-9441-43cb-8a74-7e38be5ad56b" providerId="ADAL" clId="{DA4F54B1-0376-4E53-8D68-5171FE7C8A7B}" dt="2025-01-14T13:46:59.221" v="38" actId="1076"/>
        <pc:sldMkLst>
          <pc:docMk/>
          <pc:sldMk cId="3414348652" sldId="265"/>
        </pc:sldMkLst>
        <pc:spChg chg="mod">
          <ac:chgData name="Koen Koutstaal" userId="198889e2-9441-43cb-8a74-7e38be5ad56b" providerId="ADAL" clId="{DA4F54B1-0376-4E53-8D68-5171FE7C8A7B}" dt="2025-01-14T13:46:59.221" v="38" actId="1076"/>
          <ac:spMkLst>
            <pc:docMk/>
            <pc:sldMk cId="3414348652" sldId="265"/>
            <ac:spMk id="2" creationId="{760C6DE6-2A9B-2A43-1615-2D94FFCDEE0B}"/>
          </ac:spMkLst>
        </pc:spChg>
      </pc:sldChg>
      <pc:sldChg chg="modSp mod">
        <pc:chgData name="Koen Koutstaal" userId="198889e2-9441-43cb-8a74-7e38be5ad56b" providerId="ADAL" clId="{DA4F54B1-0376-4E53-8D68-5171FE7C8A7B}" dt="2025-01-14T13:32:37.887" v="21" actId="20577"/>
        <pc:sldMkLst>
          <pc:docMk/>
          <pc:sldMk cId="583274249" sldId="266"/>
        </pc:sldMkLst>
        <pc:spChg chg="mod">
          <ac:chgData name="Koen Koutstaal" userId="198889e2-9441-43cb-8a74-7e38be5ad56b" providerId="ADAL" clId="{DA4F54B1-0376-4E53-8D68-5171FE7C8A7B}" dt="2025-01-14T13:32:37.887" v="21" actId="20577"/>
          <ac:spMkLst>
            <pc:docMk/>
            <pc:sldMk cId="583274249" sldId="266"/>
            <ac:spMk id="2" creationId="{5A0EFAFF-D7B9-EFAB-979A-403E007A9D7A}"/>
          </ac:spMkLst>
        </pc:spChg>
      </pc:sldChg>
      <pc:sldChg chg="modSp mod">
        <pc:chgData name="Koen Koutstaal" userId="198889e2-9441-43cb-8a74-7e38be5ad56b" providerId="ADAL" clId="{DA4F54B1-0376-4E53-8D68-5171FE7C8A7B}" dt="2025-01-14T14:10:10.340" v="107" actId="20577"/>
        <pc:sldMkLst>
          <pc:docMk/>
          <pc:sldMk cId="2573083741" sldId="271"/>
        </pc:sldMkLst>
        <pc:spChg chg="mod">
          <ac:chgData name="Koen Koutstaal" userId="198889e2-9441-43cb-8a74-7e38be5ad56b" providerId="ADAL" clId="{DA4F54B1-0376-4E53-8D68-5171FE7C8A7B}" dt="2025-01-14T14:10:10.340" v="107" actId="20577"/>
          <ac:spMkLst>
            <pc:docMk/>
            <pc:sldMk cId="2573083741" sldId="271"/>
            <ac:spMk id="2" creationId="{610E03D7-5EB4-0E2E-69EB-8C48C2868EBF}"/>
          </ac:spMkLst>
        </pc:spChg>
      </pc:sldChg>
      <pc:sldChg chg="modSp mod">
        <pc:chgData name="Koen Koutstaal" userId="198889e2-9441-43cb-8a74-7e38be5ad56b" providerId="ADAL" clId="{DA4F54B1-0376-4E53-8D68-5171FE7C8A7B}" dt="2025-01-14T14:10:50.451" v="108" actId="20577"/>
        <pc:sldMkLst>
          <pc:docMk/>
          <pc:sldMk cId="2523348210" sldId="276"/>
        </pc:sldMkLst>
        <pc:spChg chg="mod">
          <ac:chgData name="Koen Koutstaal" userId="198889e2-9441-43cb-8a74-7e38be5ad56b" providerId="ADAL" clId="{DA4F54B1-0376-4E53-8D68-5171FE7C8A7B}" dt="2025-01-14T14:10:50.451" v="108" actId="20577"/>
          <ac:spMkLst>
            <pc:docMk/>
            <pc:sldMk cId="2523348210" sldId="276"/>
            <ac:spMk id="2" creationId="{642475B2-CEC6-D515-DA25-58CFEA5140E8}"/>
          </ac:spMkLst>
        </pc:spChg>
      </pc:sldChg>
      <pc:sldChg chg="modSp mod">
        <pc:chgData name="Koen Koutstaal" userId="198889e2-9441-43cb-8a74-7e38be5ad56b" providerId="ADAL" clId="{DA4F54B1-0376-4E53-8D68-5171FE7C8A7B}" dt="2025-01-14T13:47:43.007" v="39" actId="1076"/>
        <pc:sldMkLst>
          <pc:docMk/>
          <pc:sldMk cId="3632224592" sldId="281"/>
        </pc:sldMkLst>
        <pc:spChg chg="mod">
          <ac:chgData name="Koen Koutstaal" userId="198889e2-9441-43cb-8a74-7e38be5ad56b" providerId="ADAL" clId="{DA4F54B1-0376-4E53-8D68-5171FE7C8A7B}" dt="2025-01-14T13:47:43.007" v="39" actId="1076"/>
          <ac:spMkLst>
            <pc:docMk/>
            <pc:sldMk cId="3632224592" sldId="281"/>
            <ac:spMk id="2" creationId="{8A472384-964E-6DD1-451F-B1F206DCB1CB}"/>
          </ac:spMkLst>
        </pc:spChg>
        <pc:spChg chg="mod">
          <ac:chgData name="Koen Koutstaal" userId="198889e2-9441-43cb-8a74-7e38be5ad56b" providerId="ADAL" clId="{DA4F54B1-0376-4E53-8D68-5171FE7C8A7B}" dt="2025-01-14T13:35:21.240" v="35" actId="6549"/>
          <ac:spMkLst>
            <pc:docMk/>
            <pc:sldMk cId="3632224592" sldId="281"/>
            <ac:spMk id="4" creationId="{09BC012B-E40E-53A2-3186-4938732EA72E}"/>
          </ac:spMkLst>
        </pc:spChg>
      </pc:sldChg>
      <pc:sldChg chg="modSp mod">
        <pc:chgData name="Koen Koutstaal" userId="198889e2-9441-43cb-8a74-7e38be5ad56b" providerId="ADAL" clId="{DA4F54B1-0376-4E53-8D68-5171FE7C8A7B}" dt="2025-01-14T13:35:34.557" v="37" actId="1076"/>
        <pc:sldMkLst>
          <pc:docMk/>
          <pc:sldMk cId="1399740228" sldId="282"/>
        </pc:sldMkLst>
        <pc:spChg chg="mod">
          <ac:chgData name="Koen Koutstaal" userId="198889e2-9441-43cb-8a74-7e38be5ad56b" providerId="ADAL" clId="{DA4F54B1-0376-4E53-8D68-5171FE7C8A7B}" dt="2025-01-14T13:35:34.557" v="37" actId="1076"/>
          <ac:spMkLst>
            <pc:docMk/>
            <pc:sldMk cId="1399740228" sldId="282"/>
            <ac:spMk id="2" creationId="{A7097B08-02FB-D7C7-9B70-367D9A9DF229}"/>
          </ac:spMkLst>
        </pc:spChg>
        <pc:spChg chg="mod">
          <ac:chgData name="Koen Koutstaal" userId="198889e2-9441-43cb-8a74-7e38be5ad56b" providerId="ADAL" clId="{DA4F54B1-0376-4E53-8D68-5171FE7C8A7B}" dt="2025-01-14T13:35:27.223" v="36" actId="20577"/>
          <ac:spMkLst>
            <pc:docMk/>
            <pc:sldMk cId="1399740228" sldId="282"/>
            <ac:spMk id="4" creationId="{DCE1465D-1AF0-5BB7-B902-426ADF6DF2CA}"/>
          </ac:spMkLst>
        </pc:spChg>
      </pc:sldChg>
      <pc:sldChg chg="modSp mod">
        <pc:chgData name="Koen Koutstaal" userId="198889e2-9441-43cb-8a74-7e38be5ad56b" providerId="ADAL" clId="{DA4F54B1-0376-4E53-8D68-5171FE7C8A7B}" dt="2025-01-14T13:48:28.269" v="42" actId="1076"/>
        <pc:sldMkLst>
          <pc:docMk/>
          <pc:sldMk cId="97396301" sldId="286"/>
        </pc:sldMkLst>
        <pc:spChg chg="mod">
          <ac:chgData name="Koen Koutstaal" userId="198889e2-9441-43cb-8a74-7e38be5ad56b" providerId="ADAL" clId="{DA4F54B1-0376-4E53-8D68-5171FE7C8A7B}" dt="2025-01-14T13:48:28.269" v="42" actId="1076"/>
          <ac:spMkLst>
            <pc:docMk/>
            <pc:sldMk cId="97396301" sldId="286"/>
            <ac:spMk id="2" creationId="{0B40F69F-5A09-C6AE-3982-127EC9FA3678}"/>
          </ac:spMkLst>
        </pc:spChg>
      </pc:sldChg>
      <pc:sldChg chg="modSp mod">
        <pc:chgData name="Koen Koutstaal" userId="198889e2-9441-43cb-8a74-7e38be5ad56b" providerId="ADAL" clId="{DA4F54B1-0376-4E53-8D68-5171FE7C8A7B}" dt="2025-01-14T13:52:07.339" v="77" actId="1076"/>
        <pc:sldMkLst>
          <pc:docMk/>
          <pc:sldMk cId="421440434" sldId="287"/>
        </pc:sldMkLst>
        <pc:spChg chg="mod">
          <ac:chgData name="Koen Koutstaal" userId="198889e2-9441-43cb-8a74-7e38be5ad56b" providerId="ADAL" clId="{DA4F54B1-0376-4E53-8D68-5171FE7C8A7B}" dt="2025-01-14T13:52:07.339" v="77" actId="1076"/>
          <ac:spMkLst>
            <pc:docMk/>
            <pc:sldMk cId="421440434" sldId="287"/>
            <ac:spMk id="2" creationId="{5E9CC2BC-F595-F69F-795D-65419D9E8CF5}"/>
          </ac:spMkLst>
        </pc:spChg>
      </pc:sldChg>
      <pc:sldChg chg="modSp mod">
        <pc:chgData name="Koen Koutstaal" userId="198889e2-9441-43cb-8a74-7e38be5ad56b" providerId="ADAL" clId="{DA4F54B1-0376-4E53-8D68-5171FE7C8A7B}" dt="2025-01-14T13:52:14.437" v="78" actId="1076"/>
        <pc:sldMkLst>
          <pc:docMk/>
          <pc:sldMk cId="4112374039" sldId="288"/>
        </pc:sldMkLst>
        <pc:spChg chg="mod">
          <ac:chgData name="Koen Koutstaal" userId="198889e2-9441-43cb-8a74-7e38be5ad56b" providerId="ADAL" clId="{DA4F54B1-0376-4E53-8D68-5171FE7C8A7B}" dt="2025-01-14T13:52:14.437" v="78" actId="1076"/>
          <ac:spMkLst>
            <pc:docMk/>
            <pc:sldMk cId="4112374039" sldId="288"/>
            <ac:spMk id="2" creationId="{D78085F4-46F4-2D6C-5784-43E8B30595AC}"/>
          </ac:spMkLst>
        </pc:spChg>
      </pc:sldChg>
      <pc:sldChg chg="modSp mod">
        <pc:chgData name="Koen Koutstaal" userId="198889e2-9441-43cb-8a74-7e38be5ad56b" providerId="ADAL" clId="{DA4F54B1-0376-4E53-8D68-5171FE7C8A7B}" dt="2025-01-14T13:52:20.230" v="79" actId="1076"/>
        <pc:sldMkLst>
          <pc:docMk/>
          <pc:sldMk cId="3869900385" sldId="289"/>
        </pc:sldMkLst>
        <pc:spChg chg="mod">
          <ac:chgData name="Koen Koutstaal" userId="198889e2-9441-43cb-8a74-7e38be5ad56b" providerId="ADAL" clId="{DA4F54B1-0376-4E53-8D68-5171FE7C8A7B}" dt="2025-01-14T13:52:20.230" v="79" actId="1076"/>
          <ac:spMkLst>
            <pc:docMk/>
            <pc:sldMk cId="3869900385" sldId="289"/>
            <ac:spMk id="2" creationId="{BF9073BC-DCC9-D340-FAF6-FD7B609BB971}"/>
          </ac:spMkLst>
        </pc:spChg>
      </pc:sldChg>
      <pc:sldChg chg="modSp mod">
        <pc:chgData name="Koen Koutstaal" userId="198889e2-9441-43cb-8a74-7e38be5ad56b" providerId="ADAL" clId="{DA4F54B1-0376-4E53-8D68-5171FE7C8A7B}" dt="2025-01-14T13:52:24.956" v="80" actId="1076"/>
        <pc:sldMkLst>
          <pc:docMk/>
          <pc:sldMk cId="3719108819" sldId="290"/>
        </pc:sldMkLst>
        <pc:spChg chg="mod">
          <ac:chgData name="Koen Koutstaal" userId="198889e2-9441-43cb-8a74-7e38be5ad56b" providerId="ADAL" clId="{DA4F54B1-0376-4E53-8D68-5171FE7C8A7B}" dt="2025-01-14T13:52:24.956" v="80" actId="1076"/>
          <ac:spMkLst>
            <pc:docMk/>
            <pc:sldMk cId="3719108819" sldId="290"/>
            <ac:spMk id="2" creationId="{7CF8C843-9DB0-C6AF-EF8C-C7AAE56206ED}"/>
          </ac:spMkLst>
        </pc:spChg>
      </pc:sldChg>
      <pc:sldChg chg="modSp mod">
        <pc:chgData name="Koen Koutstaal" userId="198889e2-9441-43cb-8a74-7e38be5ad56b" providerId="ADAL" clId="{DA4F54B1-0376-4E53-8D68-5171FE7C8A7B}" dt="2025-01-14T13:52:37.789" v="81" actId="1076"/>
        <pc:sldMkLst>
          <pc:docMk/>
          <pc:sldMk cId="468873734" sldId="291"/>
        </pc:sldMkLst>
        <pc:spChg chg="mod">
          <ac:chgData name="Koen Koutstaal" userId="198889e2-9441-43cb-8a74-7e38be5ad56b" providerId="ADAL" clId="{DA4F54B1-0376-4E53-8D68-5171FE7C8A7B}" dt="2025-01-14T13:52:37.789" v="81" actId="1076"/>
          <ac:spMkLst>
            <pc:docMk/>
            <pc:sldMk cId="468873734" sldId="291"/>
            <ac:spMk id="2" creationId="{D7B3CFFD-93FD-7E15-3244-536BE653DED5}"/>
          </ac:spMkLst>
        </pc:spChg>
        <pc:spChg chg="mod">
          <ac:chgData name="Koen Koutstaal" userId="198889e2-9441-43cb-8a74-7e38be5ad56b" providerId="ADAL" clId="{DA4F54B1-0376-4E53-8D68-5171FE7C8A7B}" dt="2025-01-14T13:34:33.407" v="31" actId="20577"/>
          <ac:spMkLst>
            <pc:docMk/>
            <pc:sldMk cId="468873734" sldId="291"/>
            <ac:spMk id="4" creationId="{5D6005E1-CB5C-EE6A-2EB5-64F40DB81913}"/>
          </ac:spMkLst>
        </pc:spChg>
      </pc:sldChg>
      <pc:sldChg chg="modSp mod">
        <pc:chgData name="Koen Koutstaal" userId="198889e2-9441-43cb-8a74-7e38be5ad56b" providerId="ADAL" clId="{DA4F54B1-0376-4E53-8D68-5171FE7C8A7B}" dt="2025-01-14T13:48:09.202" v="40" actId="255"/>
        <pc:sldMkLst>
          <pc:docMk/>
          <pc:sldMk cId="1953990741" sldId="293"/>
        </pc:sldMkLst>
        <pc:spChg chg="mod">
          <ac:chgData name="Koen Koutstaal" userId="198889e2-9441-43cb-8a74-7e38be5ad56b" providerId="ADAL" clId="{DA4F54B1-0376-4E53-8D68-5171FE7C8A7B}" dt="2025-01-14T13:48:09.202" v="40" actId="255"/>
          <ac:spMkLst>
            <pc:docMk/>
            <pc:sldMk cId="1953990741" sldId="293"/>
            <ac:spMk id="4" creationId="{15C2696E-963A-19AA-9D2A-40A2F366DFA6}"/>
          </ac:spMkLst>
        </pc:spChg>
      </pc:sldChg>
      <pc:sldChg chg="modSp mod">
        <pc:chgData name="Koen Koutstaal" userId="198889e2-9441-43cb-8a74-7e38be5ad56b" providerId="ADAL" clId="{DA4F54B1-0376-4E53-8D68-5171FE7C8A7B}" dt="2025-01-14T13:48:17.665" v="41" actId="255"/>
        <pc:sldMkLst>
          <pc:docMk/>
          <pc:sldMk cId="240756992" sldId="295"/>
        </pc:sldMkLst>
        <pc:spChg chg="mod">
          <ac:chgData name="Koen Koutstaal" userId="198889e2-9441-43cb-8a74-7e38be5ad56b" providerId="ADAL" clId="{DA4F54B1-0376-4E53-8D68-5171FE7C8A7B}" dt="2025-01-14T13:48:17.665" v="41" actId="255"/>
          <ac:spMkLst>
            <pc:docMk/>
            <pc:sldMk cId="240756992" sldId="295"/>
            <ac:spMk id="4" creationId="{9FCBC384-12FD-801A-CC25-4B5ECA4BFF7C}"/>
          </ac:spMkLst>
        </pc:spChg>
      </pc:sldChg>
      <pc:sldChg chg="modSp mod">
        <pc:chgData name="Koen Koutstaal" userId="198889e2-9441-43cb-8a74-7e38be5ad56b" providerId="ADAL" clId="{DA4F54B1-0376-4E53-8D68-5171FE7C8A7B}" dt="2025-01-14T14:08:08.283" v="92" actId="6549"/>
        <pc:sldMkLst>
          <pc:docMk/>
          <pc:sldMk cId="2799239708" sldId="299"/>
        </pc:sldMkLst>
        <pc:spChg chg="mod">
          <ac:chgData name="Koen Koutstaal" userId="198889e2-9441-43cb-8a74-7e38be5ad56b" providerId="ADAL" clId="{DA4F54B1-0376-4E53-8D68-5171FE7C8A7B}" dt="2025-01-14T14:08:08.283" v="92" actId="6549"/>
          <ac:spMkLst>
            <pc:docMk/>
            <pc:sldMk cId="2799239708" sldId="299"/>
            <ac:spMk id="2" creationId="{68749D98-3B74-C476-B98C-0A868EE62738}"/>
          </ac:spMkLst>
        </pc:spChg>
      </pc:sldChg>
      <pc:sldChg chg="modSp mod">
        <pc:chgData name="Koen Koutstaal" userId="198889e2-9441-43cb-8a74-7e38be5ad56b" providerId="ADAL" clId="{DA4F54B1-0376-4E53-8D68-5171FE7C8A7B}" dt="2025-01-14T13:49:15.998" v="45" actId="113"/>
        <pc:sldMkLst>
          <pc:docMk/>
          <pc:sldMk cId="4185397355" sldId="301"/>
        </pc:sldMkLst>
        <pc:spChg chg="mod">
          <ac:chgData name="Koen Koutstaal" userId="198889e2-9441-43cb-8a74-7e38be5ad56b" providerId="ADAL" clId="{DA4F54B1-0376-4E53-8D68-5171FE7C8A7B}" dt="2025-01-14T13:49:15.998" v="45" actId="113"/>
          <ac:spMkLst>
            <pc:docMk/>
            <pc:sldMk cId="4185397355" sldId="301"/>
            <ac:spMk id="2" creationId="{547CAB28-1072-F378-EB5D-4F1628451A5A}"/>
          </ac:spMkLst>
        </pc:spChg>
      </pc:sldChg>
      <pc:sldChg chg="modSp mod">
        <pc:chgData name="Koen Koutstaal" userId="198889e2-9441-43cb-8a74-7e38be5ad56b" providerId="ADAL" clId="{DA4F54B1-0376-4E53-8D68-5171FE7C8A7B}" dt="2025-01-14T13:51:36.595" v="75" actId="1076"/>
        <pc:sldMkLst>
          <pc:docMk/>
          <pc:sldMk cId="2151331052" sldId="302"/>
        </pc:sldMkLst>
        <pc:spChg chg="mod">
          <ac:chgData name="Koen Koutstaal" userId="198889e2-9441-43cb-8a74-7e38be5ad56b" providerId="ADAL" clId="{DA4F54B1-0376-4E53-8D68-5171FE7C8A7B}" dt="2025-01-14T13:51:36.595" v="75" actId="1076"/>
          <ac:spMkLst>
            <pc:docMk/>
            <pc:sldMk cId="2151331052" sldId="302"/>
            <ac:spMk id="2" creationId="{5D5F6401-B029-4FE2-6CAA-F38F11B413CB}"/>
          </ac:spMkLst>
        </pc:spChg>
      </pc:sldChg>
    </pc:docChg>
  </pc:docChgLst>
  <pc:docChgLst>
    <pc:chgData name="Koen Koutstaal" userId="198889e2-9441-43cb-8a74-7e38be5ad56b" providerId="ADAL" clId="{33368BE5-F13E-42E7-A756-7946FDDA890F}"/>
    <pc:docChg chg="undo redo custSel addSld delSld modSld">
      <pc:chgData name="Koen Koutstaal" userId="198889e2-9441-43cb-8a74-7e38be5ad56b" providerId="ADAL" clId="{33368BE5-F13E-42E7-A756-7946FDDA890F}" dt="2025-01-14T08:11:34.276" v="1358" actId="20577"/>
      <pc:docMkLst>
        <pc:docMk/>
      </pc:docMkLst>
      <pc:sldChg chg="modSp mod">
        <pc:chgData name="Koen Koutstaal" userId="198889e2-9441-43cb-8a74-7e38be5ad56b" providerId="ADAL" clId="{33368BE5-F13E-42E7-A756-7946FDDA890F}" dt="2025-01-05T13:26:49.959" v="27" actId="20577"/>
        <pc:sldMkLst>
          <pc:docMk/>
          <pc:sldMk cId="915782612" sldId="257"/>
        </pc:sldMkLst>
        <pc:spChg chg="mod">
          <ac:chgData name="Koen Koutstaal" userId="198889e2-9441-43cb-8a74-7e38be5ad56b" providerId="ADAL" clId="{33368BE5-F13E-42E7-A756-7946FDDA890F}" dt="2025-01-05T13:26:49.959" v="27" actId="20577"/>
          <ac:spMkLst>
            <pc:docMk/>
            <pc:sldMk cId="915782612" sldId="257"/>
            <ac:spMk id="2" creationId="{38ACD03D-78F2-F9F0-B93D-C4CFF78CB9BD}"/>
          </ac:spMkLst>
        </pc:spChg>
      </pc:sldChg>
      <pc:sldChg chg="modSp mod">
        <pc:chgData name="Koen Koutstaal" userId="198889e2-9441-43cb-8a74-7e38be5ad56b" providerId="ADAL" clId="{33368BE5-F13E-42E7-A756-7946FDDA890F}" dt="2025-01-05T14:06:34.449" v="436" actId="14100"/>
        <pc:sldMkLst>
          <pc:docMk/>
          <pc:sldMk cId="3414348652" sldId="265"/>
        </pc:sldMkLst>
        <pc:spChg chg="mod">
          <ac:chgData name="Koen Koutstaal" userId="198889e2-9441-43cb-8a74-7e38be5ad56b" providerId="ADAL" clId="{33368BE5-F13E-42E7-A756-7946FDDA890F}" dt="2025-01-05T14:06:34.449" v="436" actId="14100"/>
          <ac:spMkLst>
            <pc:docMk/>
            <pc:sldMk cId="3414348652" sldId="265"/>
            <ac:spMk id="2" creationId="{760C6DE6-2A9B-2A43-1615-2D94FFCDEE0B}"/>
          </ac:spMkLst>
        </pc:spChg>
      </pc:sldChg>
      <pc:sldChg chg="modSp mod">
        <pc:chgData name="Koen Koutstaal" userId="198889e2-9441-43cb-8a74-7e38be5ad56b" providerId="ADAL" clId="{33368BE5-F13E-42E7-A756-7946FDDA890F}" dt="2025-01-06T18:17:08.793" v="1005" actId="14100"/>
        <pc:sldMkLst>
          <pc:docMk/>
          <pc:sldMk cId="583274249" sldId="266"/>
        </pc:sldMkLst>
        <pc:spChg chg="mod">
          <ac:chgData name="Koen Koutstaal" userId="198889e2-9441-43cb-8a74-7e38be5ad56b" providerId="ADAL" clId="{33368BE5-F13E-42E7-A756-7946FDDA890F}" dt="2025-01-06T18:17:08.793" v="1005" actId="14100"/>
          <ac:spMkLst>
            <pc:docMk/>
            <pc:sldMk cId="583274249" sldId="266"/>
            <ac:spMk id="2" creationId="{5A0EFAFF-D7B9-EFAB-979A-403E007A9D7A}"/>
          </ac:spMkLst>
        </pc:spChg>
        <pc:spChg chg="mod">
          <ac:chgData name="Koen Koutstaal" userId="198889e2-9441-43cb-8a74-7e38be5ad56b" providerId="ADAL" clId="{33368BE5-F13E-42E7-A756-7946FDDA890F}" dt="2025-01-06T18:16:21.214" v="1001" actId="255"/>
          <ac:spMkLst>
            <pc:docMk/>
            <pc:sldMk cId="583274249" sldId="266"/>
            <ac:spMk id="3" creationId="{EFA47016-90C0-61C0-1E8F-FD4E3ABF0BB9}"/>
          </ac:spMkLst>
        </pc:spChg>
      </pc:sldChg>
      <pc:sldChg chg="modSp mod">
        <pc:chgData name="Koen Koutstaal" userId="198889e2-9441-43cb-8a74-7e38be5ad56b" providerId="ADAL" clId="{33368BE5-F13E-42E7-A756-7946FDDA890F}" dt="2025-01-06T18:20:12.279" v="1033" actId="1076"/>
        <pc:sldMkLst>
          <pc:docMk/>
          <pc:sldMk cId="2332304205" sldId="267"/>
        </pc:sldMkLst>
        <pc:spChg chg="mod">
          <ac:chgData name="Koen Koutstaal" userId="198889e2-9441-43cb-8a74-7e38be5ad56b" providerId="ADAL" clId="{33368BE5-F13E-42E7-A756-7946FDDA890F}" dt="2025-01-06T18:20:12.279" v="1033" actId="1076"/>
          <ac:spMkLst>
            <pc:docMk/>
            <pc:sldMk cId="2332304205" sldId="267"/>
            <ac:spMk id="2" creationId="{336CADDE-C01B-4923-60BC-C5E41090D0A4}"/>
          </ac:spMkLst>
        </pc:spChg>
        <pc:spChg chg="mod">
          <ac:chgData name="Koen Koutstaal" userId="198889e2-9441-43cb-8a74-7e38be5ad56b" providerId="ADAL" clId="{33368BE5-F13E-42E7-A756-7946FDDA890F}" dt="2025-01-06T18:17:30.722" v="1006" actId="255"/>
          <ac:spMkLst>
            <pc:docMk/>
            <pc:sldMk cId="2332304205" sldId="267"/>
            <ac:spMk id="3" creationId="{D3EF64B9-C777-9D7F-4F46-79686E1E2AA5}"/>
          </ac:spMkLst>
        </pc:spChg>
      </pc:sldChg>
      <pc:sldChg chg="modSp mod">
        <pc:chgData name="Koen Koutstaal" userId="198889e2-9441-43cb-8a74-7e38be5ad56b" providerId="ADAL" clId="{33368BE5-F13E-42E7-A756-7946FDDA890F}" dt="2025-01-06T18:15:58.645" v="1000" actId="20577"/>
        <pc:sldMkLst>
          <pc:docMk/>
          <pc:sldMk cId="2573083741" sldId="271"/>
        </pc:sldMkLst>
        <pc:spChg chg="mod">
          <ac:chgData name="Koen Koutstaal" userId="198889e2-9441-43cb-8a74-7e38be5ad56b" providerId="ADAL" clId="{33368BE5-F13E-42E7-A756-7946FDDA890F}" dt="2025-01-06T18:15:58.645" v="1000" actId="20577"/>
          <ac:spMkLst>
            <pc:docMk/>
            <pc:sldMk cId="2573083741" sldId="271"/>
            <ac:spMk id="2" creationId="{610E03D7-5EB4-0E2E-69EB-8C48C2868EBF}"/>
          </ac:spMkLst>
        </pc:spChg>
        <pc:spChg chg="mod">
          <ac:chgData name="Koen Koutstaal" userId="198889e2-9441-43cb-8a74-7e38be5ad56b" providerId="ADAL" clId="{33368BE5-F13E-42E7-A756-7946FDDA890F}" dt="2025-01-06T18:12:51.982" v="937" actId="255"/>
          <ac:spMkLst>
            <pc:docMk/>
            <pc:sldMk cId="2573083741" sldId="271"/>
            <ac:spMk id="3" creationId="{2BE447F0-FD78-5328-8118-18EEBB136452}"/>
          </ac:spMkLst>
        </pc:spChg>
      </pc:sldChg>
      <pc:sldChg chg="modSp mod">
        <pc:chgData name="Koen Koutstaal" userId="198889e2-9441-43cb-8a74-7e38be5ad56b" providerId="ADAL" clId="{33368BE5-F13E-42E7-A756-7946FDDA890F}" dt="2025-01-06T18:12:02.289" v="932" actId="20577"/>
        <pc:sldMkLst>
          <pc:docMk/>
          <pc:sldMk cId="692813712" sldId="272"/>
        </pc:sldMkLst>
        <pc:spChg chg="mod">
          <ac:chgData name="Koen Koutstaal" userId="198889e2-9441-43cb-8a74-7e38be5ad56b" providerId="ADAL" clId="{33368BE5-F13E-42E7-A756-7946FDDA890F}" dt="2025-01-06T18:12:02.289" v="932" actId="20577"/>
          <ac:spMkLst>
            <pc:docMk/>
            <pc:sldMk cId="692813712" sldId="272"/>
            <ac:spMk id="3" creationId="{E6532665-E23A-EF92-9E83-AEFB5DC2D95E}"/>
          </ac:spMkLst>
        </pc:spChg>
      </pc:sldChg>
      <pc:sldChg chg="modSp mod">
        <pc:chgData name="Koen Koutstaal" userId="198889e2-9441-43cb-8a74-7e38be5ad56b" providerId="ADAL" clId="{33368BE5-F13E-42E7-A756-7946FDDA890F}" dt="2025-01-06T17:55:24.821" v="865" actId="20577"/>
        <pc:sldMkLst>
          <pc:docMk/>
          <pc:sldMk cId="2523348210" sldId="276"/>
        </pc:sldMkLst>
        <pc:spChg chg="mod">
          <ac:chgData name="Koen Koutstaal" userId="198889e2-9441-43cb-8a74-7e38be5ad56b" providerId="ADAL" clId="{33368BE5-F13E-42E7-A756-7946FDDA890F}" dt="2025-01-06T17:55:24.821" v="865" actId="20577"/>
          <ac:spMkLst>
            <pc:docMk/>
            <pc:sldMk cId="2523348210" sldId="276"/>
            <ac:spMk id="2" creationId="{642475B2-CEC6-D515-DA25-58CFEA5140E8}"/>
          </ac:spMkLst>
        </pc:spChg>
        <pc:spChg chg="mod">
          <ac:chgData name="Koen Koutstaal" userId="198889e2-9441-43cb-8a74-7e38be5ad56b" providerId="ADAL" clId="{33368BE5-F13E-42E7-A756-7946FDDA890F}" dt="2025-01-06T17:54:55.249" v="864" actId="255"/>
          <ac:spMkLst>
            <pc:docMk/>
            <pc:sldMk cId="2523348210" sldId="276"/>
            <ac:spMk id="3" creationId="{4E90E584-85F2-6C9A-6F5B-A3F50DD752C2}"/>
          </ac:spMkLst>
        </pc:spChg>
      </pc:sldChg>
      <pc:sldChg chg="modSp mod">
        <pc:chgData name="Koen Koutstaal" userId="198889e2-9441-43cb-8a74-7e38be5ad56b" providerId="ADAL" clId="{33368BE5-F13E-42E7-A756-7946FDDA890F}" dt="2025-01-06T17:54:35.075" v="863" actId="20577"/>
        <pc:sldMkLst>
          <pc:docMk/>
          <pc:sldMk cId="3642179171" sldId="277"/>
        </pc:sldMkLst>
        <pc:spChg chg="mod">
          <ac:chgData name="Koen Koutstaal" userId="198889e2-9441-43cb-8a74-7e38be5ad56b" providerId="ADAL" clId="{33368BE5-F13E-42E7-A756-7946FDDA890F}" dt="2025-01-06T17:54:35.075" v="863" actId="20577"/>
          <ac:spMkLst>
            <pc:docMk/>
            <pc:sldMk cId="3642179171" sldId="277"/>
            <ac:spMk id="2" creationId="{ABD3AC56-55BF-D2B3-97C7-177B3CE792AB}"/>
          </ac:spMkLst>
        </pc:spChg>
        <pc:spChg chg="mod">
          <ac:chgData name="Koen Koutstaal" userId="198889e2-9441-43cb-8a74-7e38be5ad56b" providerId="ADAL" clId="{33368BE5-F13E-42E7-A756-7946FDDA890F}" dt="2025-01-06T17:54:18.310" v="860" actId="255"/>
          <ac:spMkLst>
            <pc:docMk/>
            <pc:sldMk cId="3642179171" sldId="277"/>
            <ac:spMk id="3" creationId="{644CD67A-43F3-2023-7E8B-F30F1210AFF1}"/>
          </ac:spMkLst>
        </pc:spChg>
      </pc:sldChg>
      <pc:sldChg chg="modSp mod">
        <pc:chgData name="Koen Koutstaal" userId="198889e2-9441-43cb-8a74-7e38be5ad56b" providerId="ADAL" clId="{33368BE5-F13E-42E7-A756-7946FDDA890F}" dt="2025-01-06T17:54:07.925" v="859" actId="1076"/>
        <pc:sldMkLst>
          <pc:docMk/>
          <pc:sldMk cId="3836618688" sldId="278"/>
        </pc:sldMkLst>
        <pc:spChg chg="mod">
          <ac:chgData name="Koen Koutstaal" userId="198889e2-9441-43cb-8a74-7e38be5ad56b" providerId="ADAL" clId="{33368BE5-F13E-42E7-A756-7946FDDA890F}" dt="2025-01-06T17:54:07.925" v="859" actId="1076"/>
          <ac:spMkLst>
            <pc:docMk/>
            <pc:sldMk cId="3836618688" sldId="278"/>
            <ac:spMk id="2" creationId="{CA395E36-7147-04EA-1382-027721218C56}"/>
          </ac:spMkLst>
        </pc:spChg>
        <pc:spChg chg="mod">
          <ac:chgData name="Koen Koutstaal" userId="198889e2-9441-43cb-8a74-7e38be5ad56b" providerId="ADAL" clId="{33368BE5-F13E-42E7-A756-7946FDDA890F}" dt="2025-01-06T17:53:55.028" v="857" actId="255"/>
          <ac:spMkLst>
            <pc:docMk/>
            <pc:sldMk cId="3836618688" sldId="278"/>
            <ac:spMk id="3" creationId="{7DABA313-B575-4577-9A1C-0F16F075EBD2}"/>
          </ac:spMkLst>
        </pc:spChg>
      </pc:sldChg>
      <pc:sldChg chg="modSp mod">
        <pc:chgData name="Koen Koutstaal" userId="198889e2-9441-43cb-8a74-7e38be5ad56b" providerId="ADAL" clId="{33368BE5-F13E-42E7-A756-7946FDDA890F}" dt="2025-01-06T18:25:15.144" v="1081" actId="207"/>
        <pc:sldMkLst>
          <pc:docMk/>
          <pc:sldMk cId="3632224592" sldId="281"/>
        </pc:sldMkLst>
        <pc:spChg chg="mod">
          <ac:chgData name="Koen Koutstaal" userId="198889e2-9441-43cb-8a74-7e38be5ad56b" providerId="ADAL" clId="{33368BE5-F13E-42E7-A756-7946FDDA890F}" dt="2025-01-06T18:25:15.144" v="1081" actId="207"/>
          <ac:spMkLst>
            <pc:docMk/>
            <pc:sldMk cId="3632224592" sldId="281"/>
            <ac:spMk id="2" creationId="{8A472384-964E-6DD1-451F-B1F206DCB1CB}"/>
          </ac:spMkLst>
        </pc:spChg>
      </pc:sldChg>
      <pc:sldChg chg="modSp mod">
        <pc:chgData name="Koen Koutstaal" userId="198889e2-9441-43cb-8a74-7e38be5ad56b" providerId="ADAL" clId="{33368BE5-F13E-42E7-A756-7946FDDA890F}" dt="2025-01-06T18:25:27.739" v="1082" actId="207"/>
        <pc:sldMkLst>
          <pc:docMk/>
          <pc:sldMk cId="1399740228" sldId="282"/>
        </pc:sldMkLst>
        <pc:spChg chg="mod">
          <ac:chgData name="Koen Koutstaal" userId="198889e2-9441-43cb-8a74-7e38be5ad56b" providerId="ADAL" clId="{33368BE5-F13E-42E7-A756-7946FDDA890F}" dt="2025-01-06T18:25:27.739" v="1082" actId="207"/>
          <ac:spMkLst>
            <pc:docMk/>
            <pc:sldMk cId="1399740228" sldId="282"/>
            <ac:spMk id="2" creationId="{A7097B08-02FB-D7C7-9B70-367D9A9DF229}"/>
          </ac:spMkLst>
        </pc:spChg>
      </pc:sldChg>
      <pc:sldChg chg="modSp mod">
        <pc:chgData name="Koen Koutstaal" userId="198889e2-9441-43cb-8a74-7e38be5ad56b" providerId="ADAL" clId="{33368BE5-F13E-42E7-A756-7946FDDA890F}" dt="2025-01-06T18:26:18.904" v="1087" actId="20577"/>
        <pc:sldMkLst>
          <pc:docMk/>
          <pc:sldMk cId="97396301" sldId="286"/>
        </pc:sldMkLst>
        <pc:spChg chg="mod">
          <ac:chgData name="Koen Koutstaal" userId="198889e2-9441-43cb-8a74-7e38be5ad56b" providerId="ADAL" clId="{33368BE5-F13E-42E7-A756-7946FDDA890F}" dt="2025-01-06T18:26:18.904" v="1087" actId="20577"/>
          <ac:spMkLst>
            <pc:docMk/>
            <pc:sldMk cId="97396301" sldId="286"/>
            <ac:spMk id="4" creationId="{90E7C052-EACD-15BB-FD1C-C5E0D2231A3D}"/>
          </ac:spMkLst>
        </pc:spChg>
      </pc:sldChg>
      <pc:sldChg chg="modSp mod">
        <pc:chgData name="Koen Koutstaal" userId="198889e2-9441-43cb-8a74-7e38be5ad56b" providerId="ADAL" clId="{33368BE5-F13E-42E7-A756-7946FDDA890F}" dt="2025-01-06T18:34:35.080" v="1243" actId="20577"/>
        <pc:sldMkLst>
          <pc:docMk/>
          <pc:sldMk cId="468873734" sldId="291"/>
        </pc:sldMkLst>
        <pc:spChg chg="mod">
          <ac:chgData name="Koen Koutstaal" userId="198889e2-9441-43cb-8a74-7e38be5ad56b" providerId="ADAL" clId="{33368BE5-F13E-42E7-A756-7946FDDA890F}" dt="2025-01-06T18:34:35.080" v="1243" actId="20577"/>
          <ac:spMkLst>
            <pc:docMk/>
            <pc:sldMk cId="468873734" sldId="291"/>
            <ac:spMk id="4" creationId="{5D6005E1-CB5C-EE6A-2EB5-64F40DB81913}"/>
          </ac:spMkLst>
        </pc:spChg>
      </pc:sldChg>
      <pc:sldChg chg="modSp new mod">
        <pc:chgData name="Koen Koutstaal" userId="198889e2-9441-43cb-8a74-7e38be5ad56b" providerId="ADAL" clId="{33368BE5-F13E-42E7-A756-7946FDDA890F}" dt="2025-01-05T14:18:21.936" v="834" actId="1076"/>
        <pc:sldMkLst>
          <pc:docMk/>
          <pc:sldMk cId="1953990741" sldId="293"/>
        </pc:sldMkLst>
        <pc:spChg chg="mod">
          <ac:chgData name="Koen Koutstaal" userId="198889e2-9441-43cb-8a74-7e38be5ad56b" providerId="ADAL" clId="{33368BE5-F13E-42E7-A756-7946FDDA890F}" dt="2025-01-05T14:18:09.752" v="832" actId="114"/>
          <ac:spMkLst>
            <pc:docMk/>
            <pc:sldMk cId="1953990741" sldId="293"/>
            <ac:spMk id="2" creationId="{6829B633-68DD-E3BF-ABB0-512C1C99B4F2}"/>
          </ac:spMkLst>
        </pc:spChg>
        <pc:spChg chg="mod">
          <ac:chgData name="Koen Koutstaal" userId="198889e2-9441-43cb-8a74-7e38be5ad56b" providerId="ADAL" clId="{33368BE5-F13E-42E7-A756-7946FDDA890F}" dt="2025-01-05T13:53:15.363" v="111" actId="20577"/>
          <ac:spMkLst>
            <pc:docMk/>
            <pc:sldMk cId="1953990741" sldId="293"/>
            <ac:spMk id="4" creationId="{15C2696E-963A-19AA-9D2A-40A2F366DFA6}"/>
          </ac:spMkLst>
        </pc:spChg>
      </pc:sldChg>
      <pc:sldChg chg="new del">
        <pc:chgData name="Koen Koutstaal" userId="198889e2-9441-43cb-8a74-7e38be5ad56b" providerId="ADAL" clId="{33368BE5-F13E-42E7-A756-7946FDDA890F}" dt="2025-01-06T18:26:24.142" v="1088" actId="47"/>
        <pc:sldMkLst>
          <pc:docMk/>
          <pc:sldMk cId="1399284615" sldId="294"/>
        </pc:sldMkLst>
      </pc:sldChg>
      <pc:sldChg chg="modSp add del mod">
        <pc:chgData name="Koen Koutstaal" userId="198889e2-9441-43cb-8a74-7e38be5ad56b" providerId="ADAL" clId="{33368BE5-F13E-42E7-A756-7946FDDA890F}" dt="2025-01-05T13:34:32.037" v="35"/>
        <pc:sldMkLst>
          <pc:docMk/>
          <pc:sldMk cId="2910602569" sldId="294"/>
        </pc:sldMkLst>
      </pc:sldChg>
      <pc:sldChg chg="modSp add mod">
        <pc:chgData name="Koen Koutstaal" userId="198889e2-9441-43cb-8a74-7e38be5ad56b" providerId="ADAL" clId="{33368BE5-F13E-42E7-A756-7946FDDA890F}" dt="2025-01-14T08:10:32.850" v="1331" actId="114"/>
        <pc:sldMkLst>
          <pc:docMk/>
          <pc:sldMk cId="240756992" sldId="295"/>
        </pc:sldMkLst>
        <pc:spChg chg="mod">
          <ac:chgData name="Koen Koutstaal" userId="198889e2-9441-43cb-8a74-7e38be5ad56b" providerId="ADAL" clId="{33368BE5-F13E-42E7-A756-7946FDDA890F}" dt="2025-01-14T08:10:32.850" v="1331" actId="114"/>
          <ac:spMkLst>
            <pc:docMk/>
            <pc:sldMk cId="240756992" sldId="295"/>
            <ac:spMk id="2" creationId="{57F6F6CC-6038-7FD6-BEED-7614587C3F9A}"/>
          </ac:spMkLst>
        </pc:spChg>
      </pc:sldChg>
      <pc:sldChg chg="addSp modSp new del mod">
        <pc:chgData name="Koen Koutstaal" userId="198889e2-9441-43cb-8a74-7e38be5ad56b" providerId="ADAL" clId="{33368BE5-F13E-42E7-A756-7946FDDA890F}" dt="2025-01-06T18:06:35.425" v="898" actId="47"/>
        <pc:sldMkLst>
          <pc:docMk/>
          <pc:sldMk cId="1523514636" sldId="296"/>
        </pc:sldMkLst>
      </pc:sldChg>
      <pc:sldChg chg="add del">
        <pc:chgData name="Koen Koutstaal" userId="198889e2-9441-43cb-8a74-7e38be5ad56b" providerId="ADAL" clId="{33368BE5-F13E-42E7-A756-7946FDDA890F}" dt="2025-01-06T18:06:44.754" v="899" actId="47"/>
        <pc:sldMkLst>
          <pc:docMk/>
          <pc:sldMk cId="498551215" sldId="297"/>
        </pc:sldMkLst>
      </pc:sldChg>
      <pc:sldChg chg="addSp delSp modSp new mod">
        <pc:chgData name="Koen Koutstaal" userId="198889e2-9441-43cb-8a74-7e38be5ad56b" providerId="ADAL" clId="{33368BE5-F13E-42E7-A756-7946FDDA890F}" dt="2025-01-06T18:12:09.266" v="936" actId="20577"/>
        <pc:sldMkLst>
          <pc:docMk/>
          <pc:sldMk cId="548771328" sldId="298"/>
        </pc:sldMkLst>
        <pc:spChg chg="mod">
          <ac:chgData name="Koen Koutstaal" userId="198889e2-9441-43cb-8a74-7e38be5ad56b" providerId="ADAL" clId="{33368BE5-F13E-42E7-A756-7946FDDA890F}" dt="2025-01-06T18:07:40.500" v="907"/>
          <ac:spMkLst>
            <pc:docMk/>
            <pc:sldMk cId="548771328" sldId="298"/>
            <ac:spMk id="2" creationId="{3175B638-A894-7D22-3603-B495A14A15F9}"/>
          </ac:spMkLst>
        </pc:spChg>
        <pc:spChg chg="mod">
          <ac:chgData name="Koen Koutstaal" userId="198889e2-9441-43cb-8a74-7e38be5ad56b" providerId="ADAL" clId="{33368BE5-F13E-42E7-A756-7946FDDA890F}" dt="2025-01-06T18:12:09.266" v="936" actId="20577"/>
          <ac:spMkLst>
            <pc:docMk/>
            <pc:sldMk cId="548771328" sldId="298"/>
            <ac:spMk id="3" creationId="{44BF17B1-FEC3-1DB3-C9F9-403A84409E74}"/>
          </ac:spMkLst>
        </pc:spChg>
        <pc:spChg chg="add mod">
          <ac:chgData name="Koen Koutstaal" userId="198889e2-9441-43cb-8a74-7e38be5ad56b" providerId="ADAL" clId="{33368BE5-F13E-42E7-A756-7946FDDA890F}" dt="2025-01-06T18:11:06.441" v="924" actId="6549"/>
          <ac:spMkLst>
            <pc:docMk/>
            <pc:sldMk cId="548771328" sldId="298"/>
            <ac:spMk id="9" creationId="{E7FE63C3-EA68-6C4D-93DE-AF5BA41A6271}"/>
          </ac:spMkLst>
        </pc:spChg>
        <pc:picChg chg="add mod">
          <ac:chgData name="Koen Koutstaal" userId="198889e2-9441-43cb-8a74-7e38be5ad56b" providerId="ADAL" clId="{33368BE5-F13E-42E7-A756-7946FDDA890F}" dt="2025-01-06T18:11:33.132" v="927" actId="1076"/>
          <ac:picMkLst>
            <pc:docMk/>
            <pc:sldMk cId="548771328" sldId="298"/>
            <ac:picMk id="5" creationId="{6E959709-2AA0-4EAF-F2C8-405A93A2B77E}"/>
          </ac:picMkLst>
        </pc:picChg>
      </pc:sldChg>
      <pc:sldChg chg="modSp add mod">
        <pc:chgData name="Koen Koutstaal" userId="198889e2-9441-43cb-8a74-7e38be5ad56b" providerId="ADAL" clId="{33368BE5-F13E-42E7-A756-7946FDDA890F}" dt="2025-01-06T18:22:57.619" v="1079" actId="20577"/>
        <pc:sldMkLst>
          <pc:docMk/>
          <pc:sldMk cId="2799239708" sldId="299"/>
        </pc:sldMkLst>
        <pc:spChg chg="mod">
          <ac:chgData name="Koen Koutstaal" userId="198889e2-9441-43cb-8a74-7e38be5ad56b" providerId="ADAL" clId="{33368BE5-F13E-42E7-A756-7946FDDA890F}" dt="2025-01-06T18:22:57.619" v="1079" actId="20577"/>
          <ac:spMkLst>
            <pc:docMk/>
            <pc:sldMk cId="2799239708" sldId="299"/>
            <ac:spMk id="2" creationId="{68749D98-3B74-C476-B98C-0A868EE62738}"/>
          </ac:spMkLst>
        </pc:spChg>
        <pc:spChg chg="mod">
          <ac:chgData name="Koen Koutstaal" userId="198889e2-9441-43cb-8a74-7e38be5ad56b" providerId="ADAL" clId="{33368BE5-F13E-42E7-A756-7946FDDA890F}" dt="2025-01-06T18:22:13.775" v="1072" actId="255"/>
          <ac:spMkLst>
            <pc:docMk/>
            <pc:sldMk cId="2799239708" sldId="299"/>
            <ac:spMk id="4" creationId="{D2858DA6-F601-383C-58C3-3FB5FE2C3CD6}"/>
          </ac:spMkLst>
        </pc:spChg>
      </pc:sldChg>
      <pc:sldChg chg="modSp add mod">
        <pc:chgData name="Koen Koutstaal" userId="198889e2-9441-43cb-8a74-7e38be5ad56b" providerId="ADAL" clId="{33368BE5-F13E-42E7-A756-7946FDDA890F}" dt="2025-01-06T18:23:43.641" v="1080" actId="255"/>
        <pc:sldMkLst>
          <pc:docMk/>
          <pc:sldMk cId="936095461" sldId="300"/>
        </pc:sldMkLst>
        <pc:spChg chg="mod">
          <ac:chgData name="Koen Koutstaal" userId="198889e2-9441-43cb-8a74-7e38be5ad56b" providerId="ADAL" clId="{33368BE5-F13E-42E7-A756-7946FDDA890F}" dt="2025-01-06T18:23:43.641" v="1080" actId="255"/>
          <ac:spMkLst>
            <pc:docMk/>
            <pc:sldMk cId="936095461" sldId="300"/>
            <ac:spMk id="2" creationId="{D2A81F3E-F18A-F13C-3108-CDF99CEBA091}"/>
          </ac:spMkLst>
        </pc:spChg>
        <pc:spChg chg="mod">
          <ac:chgData name="Koen Koutstaal" userId="198889e2-9441-43cb-8a74-7e38be5ad56b" providerId="ADAL" clId="{33368BE5-F13E-42E7-A756-7946FDDA890F}" dt="2025-01-06T18:22:04.445" v="1071" actId="255"/>
          <ac:spMkLst>
            <pc:docMk/>
            <pc:sldMk cId="936095461" sldId="300"/>
            <ac:spMk id="4" creationId="{94F5DE69-2BE0-0C6A-BAE6-9093353C40D5}"/>
          </ac:spMkLst>
        </pc:spChg>
      </pc:sldChg>
      <pc:sldChg chg="modSp add mod">
        <pc:chgData name="Koen Koutstaal" userId="198889e2-9441-43cb-8a74-7e38be5ad56b" providerId="ADAL" clId="{33368BE5-F13E-42E7-A756-7946FDDA890F}" dt="2025-01-14T08:11:08.923" v="1340" actId="20577"/>
        <pc:sldMkLst>
          <pc:docMk/>
          <pc:sldMk cId="4185397355" sldId="301"/>
        </pc:sldMkLst>
        <pc:spChg chg="mod">
          <ac:chgData name="Koen Koutstaal" userId="198889e2-9441-43cb-8a74-7e38be5ad56b" providerId="ADAL" clId="{33368BE5-F13E-42E7-A756-7946FDDA890F}" dt="2025-01-14T08:11:08.923" v="1340" actId="20577"/>
          <ac:spMkLst>
            <pc:docMk/>
            <pc:sldMk cId="4185397355" sldId="301"/>
            <ac:spMk id="2" creationId="{547CAB28-1072-F378-EB5D-4F1628451A5A}"/>
          </ac:spMkLst>
        </pc:spChg>
        <pc:spChg chg="mod">
          <ac:chgData name="Koen Koutstaal" userId="198889e2-9441-43cb-8a74-7e38be5ad56b" providerId="ADAL" clId="{33368BE5-F13E-42E7-A756-7946FDDA890F}" dt="2025-01-06T18:31:25.055" v="1174" actId="20577"/>
          <ac:spMkLst>
            <pc:docMk/>
            <pc:sldMk cId="4185397355" sldId="301"/>
            <ac:spMk id="4" creationId="{73FAE13A-E72C-3731-D3A4-22814518DDA3}"/>
          </ac:spMkLst>
        </pc:spChg>
      </pc:sldChg>
      <pc:sldChg chg="modSp add mod">
        <pc:chgData name="Koen Koutstaal" userId="198889e2-9441-43cb-8a74-7e38be5ad56b" providerId="ADAL" clId="{33368BE5-F13E-42E7-A756-7946FDDA890F}" dt="2025-01-14T08:11:34.276" v="1358" actId="20577"/>
        <pc:sldMkLst>
          <pc:docMk/>
          <pc:sldMk cId="2151331052" sldId="302"/>
        </pc:sldMkLst>
        <pc:spChg chg="mod">
          <ac:chgData name="Koen Koutstaal" userId="198889e2-9441-43cb-8a74-7e38be5ad56b" providerId="ADAL" clId="{33368BE5-F13E-42E7-A756-7946FDDA890F}" dt="2025-01-14T08:11:34.276" v="1358" actId="20577"/>
          <ac:spMkLst>
            <pc:docMk/>
            <pc:sldMk cId="2151331052" sldId="302"/>
            <ac:spMk id="2" creationId="{5D5F6401-B029-4FE2-6CAA-F38F11B413CB}"/>
          </ac:spMkLst>
        </pc:spChg>
        <pc:spChg chg="mod">
          <ac:chgData name="Koen Koutstaal" userId="198889e2-9441-43cb-8a74-7e38be5ad56b" providerId="ADAL" clId="{33368BE5-F13E-42E7-A756-7946FDDA890F}" dt="2025-01-06T18:31:38.386" v="1184" actId="20577"/>
          <ac:spMkLst>
            <pc:docMk/>
            <pc:sldMk cId="2151331052" sldId="302"/>
            <ac:spMk id="4" creationId="{0834E302-1DFD-670D-C92A-F0BB5BEBBA55}"/>
          </ac:spMkLst>
        </pc:spChg>
      </pc:sldChg>
    </pc:docChg>
  </pc:docChgLst>
  <pc:docChgLst>
    <pc:chgData name="Léon Remerij" userId="S::rmr@reynaert.nl::333ac9cc-2748-4343-910e-628c84278d09" providerId="AD" clId="Web-{120F1D85-0718-2365-57E1-82CBB05F33B7}"/>
    <pc:docChg chg="modSld">
      <pc:chgData name="Léon Remerij" userId="S::rmr@reynaert.nl::333ac9cc-2748-4343-910e-628c84278d09" providerId="AD" clId="Web-{120F1D85-0718-2365-57E1-82CBB05F33B7}" dt="2025-01-10T10:14:02.220" v="106" actId="20577"/>
      <pc:docMkLst>
        <pc:docMk/>
      </pc:docMkLst>
      <pc:sldChg chg="modSp">
        <pc:chgData name="Léon Remerij" userId="S::rmr@reynaert.nl::333ac9cc-2748-4343-910e-628c84278d09" providerId="AD" clId="Web-{120F1D85-0718-2365-57E1-82CBB05F33B7}" dt="2025-01-10T10:14:02.220" v="106" actId="20577"/>
        <pc:sldMkLst>
          <pc:docMk/>
          <pc:sldMk cId="915782612" sldId="257"/>
        </pc:sldMkLst>
        <pc:spChg chg="mod">
          <ac:chgData name="Léon Remerij" userId="S::rmr@reynaert.nl::333ac9cc-2748-4343-910e-628c84278d09" providerId="AD" clId="Web-{120F1D85-0718-2365-57E1-82CBB05F33B7}" dt="2025-01-10T10:14:02.220" v="106" actId="20577"/>
          <ac:spMkLst>
            <pc:docMk/>
            <pc:sldMk cId="915782612" sldId="257"/>
            <ac:spMk id="2" creationId="{38ACD03D-78F2-F9F0-B93D-C4CFF78CB9BD}"/>
          </ac:spMkLst>
        </pc:spChg>
      </pc:sldChg>
      <pc:sldChg chg="modSp">
        <pc:chgData name="Léon Remerij" userId="S::rmr@reynaert.nl::333ac9cc-2748-4343-910e-628c84278d09" providerId="AD" clId="Web-{120F1D85-0718-2365-57E1-82CBB05F33B7}" dt="2025-01-10T10:03:56.721" v="1" actId="20577"/>
        <pc:sldMkLst>
          <pc:docMk/>
          <pc:sldMk cId="1968843521" sldId="260"/>
        </pc:sldMkLst>
        <pc:spChg chg="mod">
          <ac:chgData name="Léon Remerij" userId="S::rmr@reynaert.nl::333ac9cc-2748-4343-910e-628c84278d09" providerId="AD" clId="Web-{120F1D85-0718-2365-57E1-82CBB05F33B7}" dt="2025-01-10T10:03:56.721" v="1" actId="20577"/>
          <ac:spMkLst>
            <pc:docMk/>
            <pc:sldMk cId="1968843521" sldId="260"/>
            <ac:spMk id="3" creationId="{90201AE6-296D-E34F-A001-48CF514D8DBF}"/>
          </ac:spMkLst>
        </pc:spChg>
      </pc:sldChg>
    </pc:docChg>
  </pc:docChgLst>
  <pc:docChgLst>
    <pc:chgData name="Gorik Hageman" userId="S::hgm@reynaert.nl::cfa459fe-3c2f-4001-8d10-db3aec5926c6" providerId="AD" clId="Web-{330C8A2F-A837-7660-D03E-C9BBB9B3FBA1}"/>
    <pc:docChg chg="delSld modSld">
      <pc:chgData name="Gorik Hageman" userId="S::hgm@reynaert.nl::cfa459fe-3c2f-4001-8d10-db3aec5926c6" providerId="AD" clId="Web-{330C8A2F-A837-7660-D03E-C9BBB9B3FBA1}" dt="2025-01-13T11:46:16.268" v="3"/>
      <pc:docMkLst>
        <pc:docMk/>
      </pc:docMkLst>
      <pc:sldChg chg="modSp">
        <pc:chgData name="Gorik Hageman" userId="S::hgm@reynaert.nl::cfa459fe-3c2f-4001-8d10-db3aec5926c6" providerId="AD" clId="Web-{330C8A2F-A837-7660-D03E-C9BBB9B3FBA1}" dt="2025-01-13T11:44:27.515" v="2" actId="20577"/>
        <pc:sldMkLst>
          <pc:docMk/>
          <pc:sldMk cId="468873734" sldId="291"/>
        </pc:sldMkLst>
        <pc:spChg chg="mod">
          <ac:chgData name="Gorik Hageman" userId="S::hgm@reynaert.nl::cfa459fe-3c2f-4001-8d10-db3aec5926c6" providerId="AD" clId="Web-{330C8A2F-A837-7660-D03E-C9BBB9B3FBA1}" dt="2025-01-13T11:44:27.515" v="2" actId="20577"/>
          <ac:spMkLst>
            <pc:docMk/>
            <pc:sldMk cId="468873734" sldId="291"/>
            <ac:spMk id="4" creationId="{5D6005E1-CB5C-EE6A-2EB5-64F40DB81913}"/>
          </ac:spMkLst>
        </pc:spChg>
      </pc:sldChg>
      <pc:sldChg chg="del">
        <pc:chgData name="Gorik Hageman" userId="S::hgm@reynaert.nl::cfa459fe-3c2f-4001-8d10-db3aec5926c6" providerId="AD" clId="Web-{330C8A2F-A837-7660-D03E-C9BBB9B3FBA1}" dt="2025-01-13T11:46:16.268" v="3"/>
        <pc:sldMkLst>
          <pc:docMk/>
          <pc:sldMk cId="1935948921" sldId="292"/>
        </pc:sldMkLst>
      </pc:sldChg>
      <pc:sldChg chg="delSp">
        <pc:chgData name="Gorik Hageman" userId="S::hgm@reynaert.nl::cfa459fe-3c2f-4001-8d10-db3aec5926c6" providerId="AD" clId="Web-{330C8A2F-A837-7660-D03E-C9BBB9B3FBA1}" dt="2025-01-13T11:41:23.321" v="1"/>
        <pc:sldMkLst>
          <pc:docMk/>
          <pc:sldMk cId="1953990741" sldId="293"/>
        </pc:sldMkLst>
        <pc:spChg chg="del">
          <ac:chgData name="Gorik Hageman" userId="S::hgm@reynaert.nl::cfa459fe-3c2f-4001-8d10-db3aec5926c6" providerId="AD" clId="Web-{330C8A2F-A837-7660-D03E-C9BBB9B3FBA1}" dt="2025-01-13T11:41:23.321" v="1"/>
          <ac:spMkLst>
            <pc:docMk/>
            <pc:sldMk cId="1953990741" sldId="293"/>
            <ac:spMk id="3" creationId="{F75917C5-08A1-C196-3EF0-0DAE096DCEA2}"/>
          </ac:spMkLst>
        </pc:spChg>
      </pc:sldChg>
      <pc:sldChg chg="delSp">
        <pc:chgData name="Gorik Hageman" userId="S::hgm@reynaert.nl::cfa459fe-3c2f-4001-8d10-db3aec5926c6" providerId="AD" clId="Web-{330C8A2F-A837-7660-D03E-C9BBB9B3FBA1}" dt="2025-01-13T11:41:15.258" v="0"/>
        <pc:sldMkLst>
          <pc:docMk/>
          <pc:sldMk cId="240756992" sldId="295"/>
        </pc:sldMkLst>
        <pc:spChg chg="del">
          <ac:chgData name="Gorik Hageman" userId="S::hgm@reynaert.nl::cfa459fe-3c2f-4001-8d10-db3aec5926c6" providerId="AD" clId="Web-{330C8A2F-A837-7660-D03E-C9BBB9B3FBA1}" dt="2025-01-13T11:41:15.258" v="0"/>
          <ac:spMkLst>
            <pc:docMk/>
            <pc:sldMk cId="240756992" sldId="295"/>
            <ac:spMk id="3" creationId="{E583455D-F9DC-8C96-1043-6F5252628130}"/>
          </ac:spMkLst>
        </pc:spChg>
      </pc:sldChg>
    </pc:docChg>
  </pc:docChgLst>
  <pc:docChgLst>
    <pc:chgData name="Gorik Hageman" userId="S::hgm@reynaert.nl::cfa459fe-3c2f-4001-8d10-db3aec5926c6" providerId="AD" clId="Web-{FBB46634-5BF9-0EE4-6198-D844D31F36B0}"/>
    <pc:docChg chg="modSld">
      <pc:chgData name="Gorik Hageman" userId="S::hgm@reynaert.nl::cfa459fe-3c2f-4001-8d10-db3aec5926c6" providerId="AD" clId="Web-{FBB46634-5BF9-0EE4-6198-D844D31F36B0}" dt="2025-01-09T09:40:27.230" v="17" actId="20577"/>
      <pc:docMkLst>
        <pc:docMk/>
      </pc:docMkLst>
      <pc:sldChg chg="modSp">
        <pc:chgData name="Gorik Hageman" userId="S::hgm@reynaert.nl::cfa459fe-3c2f-4001-8d10-db3aec5926c6" providerId="AD" clId="Web-{FBB46634-5BF9-0EE4-6198-D844D31F36B0}" dt="2025-01-09T09:40:27.230" v="17" actId="20577"/>
        <pc:sldMkLst>
          <pc:docMk/>
          <pc:sldMk cId="2523348210" sldId="276"/>
        </pc:sldMkLst>
        <pc:spChg chg="mod">
          <ac:chgData name="Gorik Hageman" userId="S::hgm@reynaert.nl::cfa459fe-3c2f-4001-8d10-db3aec5926c6" providerId="AD" clId="Web-{FBB46634-5BF9-0EE4-6198-D844D31F36B0}" dt="2025-01-09T09:40:27.230" v="17" actId="20577"/>
          <ac:spMkLst>
            <pc:docMk/>
            <pc:sldMk cId="2523348210" sldId="276"/>
            <ac:spMk id="2" creationId="{642475B2-CEC6-D515-DA25-58CFEA5140E8}"/>
          </ac:spMkLst>
        </pc:spChg>
      </pc:sldChg>
    </pc:docChg>
  </pc:docChgLst>
  <pc:docChgLst>
    <pc:chgData name="Léon Remerij" userId="333ac9cc-2748-4343-910e-628c84278d09" providerId="ADAL" clId="{3C15C93A-80AF-4BEF-91B0-69FB4A35AA3F}"/>
    <pc:docChg chg="custSel addSld delSld modSld">
      <pc:chgData name="Léon Remerij" userId="333ac9cc-2748-4343-910e-628c84278d09" providerId="ADAL" clId="{3C15C93A-80AF-4BEF-91B0-69FB4A35AA3F}" dt="2025-01-10T10:18:34.267" v="223" actId="20577"/>
      <pc:docMkLst>
        <pc:docMk/>
      </pc:docMkLst>
      <pc:sldChg chg="del">
        <pc:chgData name="Léon Remerij" userId="333ac9cc-2748-4343-910e-628c84278d09" providerId="ADAL" clId="{3C15C93A-80AF-4BEF-91B0-69FB4A35AA3F}" dt="2025-01-10T10:15:15.765" v="1" actId="47"/>
        <pc:sldMkLst>
          <pc:docMk/>
          <pc:sldMk cId="2606832725" sldId="262"/>
        </pc:sldMkLst>
      </pc:sldChg>
      <pc:sldChg chg="modSp mod">
        <pc:chgData name="Léon Remerij" userId="333ac9cc-2748-4343-910e-628c84278d09" providerId="ADAL" clId="{3C15C93A-80AF-4BEF-91B0-69FB4A35AA3F}" dt="2025-01-10T10:15:54.907" v="7" actId="20577"/>
        <pc:sldMkLst>
          <pc:docMk/>
          <pc:sldMk cId="3629782146" sldId="263"/>
        </pc:sldMkLst>
        <pc:spChg chg="mod">
          <ac:chgData name="Léon Remerij" userId="333ac9cc-2748-4343-910e-628c84278d09" providerId="ADAL" clId="{3C15C93A-80AF-4BEF-91B0-69FB4A35AA3F}" dt="2025-01-10T10:15:54.907" v="7" actId="20577"/>
          <ac:spMkLst>
            <pc:docMk/>
            <pc:sldMk cId="3629782146" sldId="263"/>
            <ac:spMk id="3" creationId="{AEF56C30-D603-8506-8E9C-41138E46CC3A}"/>
          </ac:spMkLst>
        </pc:spChg>
      </pc:sldChg>
      <pc:sldChg chg="del">
        <pc:chgData name="Léon Remerij" userId="333ac9cc-2748-4343-910e-628c84278d09" providerId="ADAL" clId="{3C15C93A-80AF-4BEF-91B0-69FB4A35AA3F}" dt="2025-01-10T10:16:07.254" v="8" actId="47"/>
        <pc:sldMkLst>
          <pc:docMk/>
          <pc:sldMk cId="3970587289" sldId="283"/>
        </pc:sldMkLst>
      </pc:sldChg>
      <pc:sldChg chg="del">
        <pc:chgData name="Léon Remerij" userId="333ac9cc-2748-4343-910e-628c84278d09" providerId="ADAL" clId="{3C15C93A-80AF-4BEF-91B0-69FB4A35AA3F}" dt="2025-01-10T10:16:08.072" v="9" actId="47"/>
        <pc:sldMkLst>
          <pc:docMk/>
          <pc:sldMk cId="4209271451" sldId="284"/>
        </pc:sldMkLst>
      </pc:sldChg>
      <pc:sldChg chg="del">
        <pc:chgData name="Léon Remerij" userId="333ac9cc-2748-4343-910e-628c84278d09" providerId="ADAL" clId="{3C15C93A-80AF-4BEF-91B0-69FB4A35AA3F}" dt="2025-01-10T10:16:10.320" v="10" actId="47"/>
        <pc:sldMkLst>
          <pc:docMk/>
          <pc:sldMk cId="3402881706" sldId="285"/>
        </pc:sldMkLst>
      </pc:sldChg>
      <pc:sldChg chg="add">
        <pc:chgData name="Léon Remerij" userId="333ac9cc-2748-4343-910e-628c84278d09" providerId="ADAL" clId="{3C15C93A-80AF-4BEF-91B0-69FB4A35AA3F}" dt="2025-01-10T10:15:06.232" v="0" actId="2890"/>
        <pc:sldMkLst>
          <pc:docMk/>
          <pc:sldMk cId="2862314680" sldId="303"/>
        </pc:sldMkLst>
      </pc:sldChg>
      <pc:sldChg chg="modSp add mod">
        <pc:chgData name="Léon Remerij" userId="333ac9cc-2748-4343-910e-628c84278d09" providerId="ADAL" clId="{3C15C93A-80AF-4BEF-91B0-69FB4A35AA3F}" dt="2025-01-10T10:18:34.267" v="223" actId="20577"/>
        <pc:sldMkLst>
          <pc:docMk/>
          <pc:sldMk cId="3564695609" sldId="304"/>
        </pc:sldMkLst>
        <pc:spChg chg="mod">
          <ac:chgData name="Léon Remerij" userId="333ac9cc-2748-4343-910e-628c84278d09" providerId="ADAL" clId="{3C15C93A-80AF-4BEF-91B0-69FB4A35AA3F}" dt="2025-01-10T10:18:34.267" v="223" actId="20577"/>
          <ac:spMkLst>
            <pc:docMk/>
            <pc:sldMk cId="3564695609" sldId="304"/>
            <ac:spMk id="2" creationId="{9007A2E0-B369-6865-6FFE-83E598AC3FD9}"/>
          </ac:spMkLst>
        </pc:spChg>
      </pc:sldChg>
    </pc:docChg>
  </pc:docChgLst>
  <pc:docChgLst>
    <pc:chgData name="Koen Koutstaal" userId="S::kts@reynaert.nl::198889e2-9441-43cb-8a74-7e38be5ad56b" providerId="AD" clId="Web-{C8AD186C-BE0E-F7AE-EBB7-70CC7F20410B}"/>
    <pc:docChg chg="modSld">
      <pc:chgData name="Koen Koutstaal" userId="S::kts@reynaert.nl::198889e2-9441-43cb-8a74-7e38be5ad56b" providerId="AD" clId="Web-{C8AD186C-BE0E-F7AE-EBB7-70CC7F20410B}" dt="2025-01-14T08:02:06.137" v="5" actId="20577"/>
      <pc:docMkLst>
        <pc:docMk/>
      </pc:docMkLst>
      <pc:sldChg chg="modSp">
        <pc:chgData name="Koen Koutstaal" userId="S::kts@reynaert.nl::198889e2-9441-43cb-8a74-7e38be5ad56b" providerId="AD" clId="Web-{C8AD186C-BE0E-F7AE-EBB7-70CC7F20410B}" dt="2025-01-14T08:01:55.152" v="1" actId="20577"/>
        <pc:sldMkLst>
          <pc:docMk/>
          <pc:sldMk cId="1953990741" sldId="293"/>
        </pc:sldMkLst>
        <pc:spChg chg="mod">
          <ac:chgData name="Koen Koutstaal" userId="S::kts@reynaert.nl::198889e2-9441-43cb-8a74-7e38be5ad56b" providerId="AD" clId="Web-{C8AD186C-BE0E-F7AE-EBB7-70CC7F20410B}" dt="2025-01-14T08:01:55.152" v="1" actId="20577"/>
          <ac:spMkLst>
            <pc:docMk/>
            <pc:sldMk cId="1953990741" sldId="293"/>
            <ac:spMk id="2" creationId="{6829B633-68DD-E3BF-ABB0-512C1C99B4F2}"/>
          </ac:spMkLst>
        </pc:spChg>
      </pc:sldChg>
      <pc:sldChg chg="modSp">
        <pc:chgData name="Koen Koutstaal" userId="S::kts@reynaert.nl::198889e2-9441-43cb-8a74-7e38be5ad56b" providerId="AD" clId="Web-{C8AD186C-BE0E-F7AE-EBB7-70CC7F20410B}" dt="2025-01-14T08:02:06.137" v="5" actId="20577"/>
        <pc:sldMkLst>
          <pc:docMk/>
          <pc:sldMk cId="240756992" sldId="295"/>
        </pc:sldMkLst>
        <pc:spChg chg="mod">
          <ac:chgData name="Koen Koutstaal" userId="S::kts@reynaert.nl::198889e2-9441-43cb-8a74-7e38be5ad56b" providerId="AD" clId="Web-{C8AD186C-BE0E-F7AE-EBB7-70CC7F20410B}" dt="2025-01-14T08:02:06.137" v="5" actId="20577"/>
          <ac:spMkLst>
            <pc:docMk/>
            <pc:sldMk cId="240756992" sldId="295"/>
            <ac:spMk id="2" creationId="{57F6F6CC-6038-7FD6-BEED-7614587C3F9A}"/>
          </ac:spMkLst>
        </pc:spChg>
      </pc:sldChg>
    </pc:docChg>
  </pc:docChgLst>
  <pc:docChgLst>
    <pc:chgData name="Gorik Hageman" userId="S::hgm@reynaert.nl::cfa459fe-3c2f-4001-8d10-db3aec5926c6" providerId="AD" clId="Web-{F52F7F3E-8256-63AE-820A-921C30CA821F}"/>
    <pc:docChg chg="addSld delSld modSld">
      <pc:chgData name="Gorik Hageman" userId="S::hgm@reynaert.nl::cfa459fe-3c2f-4001-8d10-db3aec5926c6" providerId="AD" clId="Web-{F52F7F3E-8256-63AE-820A-921C30CA821F}" dt="2025-01-13T19:44:43.644" v="174" actId="20577"/>
      <pc:docMkLst>
        <pc:docMk/>
      </pc:docMkLst>
      <pc:sldChg chg="modSp">
        <pc:chgData name="Gorik Hageman" userId="S::hgm@reynaert.nl::cfa459fe-3c2f-4001-8d10-db3aec5926c6" providerId="AD" clId="Web-{F52F7F3E-8256-63AE-820A-921C30CA821F}" dt="2025-01-13T19:18:42.007" v="101" actId="20577"/>
        <pc:sldMkLst>
          <pc:docMk/>
          <pc:sldMk cId="3414348652" sldId="265"/>
        </pc:sldMkLst>
        <pc:spChg chg="mod">
          <ac:chgData name="Gorik Hageman" userId="S::hgm@reynaert.nl::cfa459fe-3c2f-4001-8d10-db3aec5926c6" providerId="AD" clId="Web-{F52F7F3E-8256-63AE-820A-921C30CA821F}" dt="2025-01-13T19:18:34.288" v="100" actId="20577"/>
          <ac:spMkLst>
            <pc:docMk/>
            <pc:sldMk cId="3414348652" sldId="265"/>
            <ac:spMk id="2" creationId="{760C6DE6-2A9B-2A43-1615-2D94FFCDEE0B}"/>
          </ac:spMkLst>
        </pc:spChg>
        <pc:spChg chg="mod">
          <ac:chgData name="Gorik Hageman" userId="S::hgm@reynaert.nl::cfa459fe-3c2f-4001-8d10-db3aec5926c6" providerId="AD" clId="Web-{F52F7F3E-8256-63AE-820A-921C30CA821F}" dt="2025-01-13T19:18:42.007" v="101" actId="20577"/>
          <ac:spMkLst>
            <pc:docMk/>
            <pc:sldMk cId="3414348652" sldId="265"/>
            <ac:spMk id="3" creationId="{FFC71A6A-3475-C480-02C8-2C7CC4435828}"/>
          </ac:spMkLst>
        </pc:spChg>
      </pc:sldChg>
      <pc:sldChg chg="modSp">
        <pc:chgData name="Gorik Hageman" userId="S::hgm@reynaert.nl::cfa459fe-3c2f-4001-8d10-db3aec5926c6" providerId="AD" clId="Web-{F52F7F3E-8256-63AE-820A-921C30CA821F}" dt="2025-01-13T19:44:43.644" v="174" actId="20577"/>
        <pc:sldMkLst>
          <pc:docMk/>
          <pc:sldMk cId="2523348210" sldId="276"/>
        </pc:sldMkLst>
        <pc:spChg chg="mod">
          <ac:chgData name="Gorik Hageman" userId="S::hgm@reynaert.nl::cfa459fe-3c2f-4001-8d10-db3aec5926c6" providerId="AD" clId="Web-{F52F7F3E-8256-63AE-820A-921C30CA821F}" dt="2025-01-13T19:44:43.644" v="174" actId="20577"/>
          <ac:spMkLst>
            <pc:docMk/>
            <pc:sldMk cId="2523348210" sldId="276"/>
            <ac:spMk id="2" creationId="{642475B2-CEC6-D515-DA25-58CFEA5140E8}"/>
          </ac:spMkLst>
        </pc:spChg>
      </pc:sldChg>
      <pc:sldChg chg="del">
        <pc:chgData name="Gorik Hageman" userId="S::hgm@reynaert.nl::cfa459fe-3c2f-4001-8d10-db3aec5926c6" providerId="AD" clId="Web-{F52F7F3E-8256-63AE-820A-921C30CA821F}" dt="2025-01-13T19:35:07.597" v="130"/>
        <pc:sldMkLst>
          <pc:docMk/>
          <pc:sldMk cId="2792212739" sldId="280"/>
        </pc:sldMkLst>
      </pc:sldChg>
      <pc:sldChg chg="addSp modSp">
        <pc:chgData name="Gorik Hageman" userId="S::hgm@reynaert.nl::cfa459fe-3c2f-4001-8d10-db3aec5926c6" providerId="AD" clId="Web-{F52F7F3E-8256-63AE-820A-921C30CA821F}" dt="2025-01-13T19:34:49.112" v="129" actId="1076"/>
        <pc:sldMkLst>
          <pc:docMk/>
          <pc:sldMk cId="3632224592" sldId="281"/>
        </pc:sldMkLst>
        <pc:spChg chg="add mod">
          <ac:chgData name="Gorik Hageman" userId="S::hgm@reynaert.nl::cfa459fe-3c2f-4001-8d10-db3aec5926c6" providerId="AD" clId="Web-{F52F7F3E-8256-63AE-820A-921C30CA821F}" dt="2025-01-13T19:34:43.908" v="128" actId="1076"/>
          <ac:spMkLst>
            <pc:docMk/>
            <pc:sldMk cId="3632224592" sldId="281"/>
            <ac:spMk id="3" creationId="{FF367367-6C50-E634-B97D-6B313D1A231A}"/>
          </ac:spMkLst>
        </pc:spChg>
        <pc:spChg chg="mod">
          <ac:chgData name="Gorik Hageman" userId="S::hgm@reynaert.nl::cfa459fe-3c2f-4001-8d10-db3aec5926c6" providerId="AD" clId="Web-{F52F7F3E-8256-63AE-820A-921C30CA821F}" dt="2025-01-13T19:34:49.112" v="129" actId="1076"/>
          <ac:spMkLst>
            <pc:docMk/>
            <pc:sldMk cId="3632224592" sldId="281"/>
            <ac:spMk id="4" creationId="{09BC012B-E40E-53A2-3186-4938732EA72E}"/>
          </ac:spMkLst>
        </pc:spChg>
      </pc:sldChg>
      <pc:sldChg chg="modSp">
        <pc:chgData name="Gorik Hageman" userId="S::hgm@reynaert.nl::cfa459fe-3c2f-4001-8d10-db3aec5926c6" providerId="AD" clId="Web-{F52F7F3E-8256-63AE-820A-921C30CA821F}" dt="2025-01-13T19:36:46.115" v="134" actId="20577"/>
        <pc:sldMkLst>
          <pc:docMk/>
          <pc:sldMk cId="97396301" sldId="286"/>
        </pc:sldMkLst>
        <pc:spChg chg="mod">
          <ac:chgData name="Gorik Hageman" userId="S::hgm@reynaert.nl::cfa459fe-3c2f-4001-8d10-db3aec5926c6" providerId="AD" clId="Web-{F52F7F3E-8256-63AE-820A-921C30CA821F}" dt="2025-01-13T19:36:46.115" v="134" actId="20577"/>
          <ac:spMkLst>
            <pc:docMk/>
            <pc:sldMk cId="97396301" sldId="286"/>
            <ac:spMk id="2" creationId="{0B40F69F-5A09-C6AE-3982-127EC9FA3678}"/>
          </ac:spMkLst>
        </pc:spChg>
      </pc:sldChg>
      <pc:sldChg chg="modSp">
        <pc:chgData name="Gorik Hageman" userId="S::hgm@reynaert.nl::cfa459fe-3c2f-4001-8d10-db3aec5926c6" providerId="AD" clId="Web-{F52F7F3E-8256-63AE-820A-921C30CA821F}" dt="2025-01-13T19:38:19.071" v="147" actId="20577"/>
        <pc:sldMkLst>
          <pc:docMk/>
          <pc:sldMk cId="421440434" sldId="287"/>
        </pc:sldMkLst>
        <pc:spChg chg="mod">
          <ac:chgData name="Gorik Hageman" userId="S::hgm@reynaert.nl::cfa459fe-3c2f-4001-8d10-db3aec5926c6" providerId="AD" clId="Web-{F52F7F3E-8256-63AE-820A-921C30CA821F}" dt="2025-01-13T19:38:19.071" v="147" actId="20577"/>
          <ac:spMkLst>
            <pc:docMk/>
            <pc:sldMk cId="421440434" sldId="287"/>
            <ac:spMk id="2" creationId="{5E9CC2BC-F595-F69F-795D-65419D9E8CF5}"/>
          </ac:spMkLst>
        </pc:spChg>
        <pc:spChg chg="mod">
          <ac:chgData name="Gorik Hageman" userId="S::hgm@reynaert.nl::cfa459fe-3c2f-4001-8d10-db3aec5926c6" providerId="AD" clId="Web-{F52F7F3E-8256-63AE-820A-921C30CA821F}" dt="2025-01-13T19:37:24.741" v="136" actId="20577"/>
          <ac:spMkLst>
            <pc:docMk/>
            <pc:sldMk cId="421440434" sldId="287"/>
            <ac:spMk id="4" creationId="{DCC9B8D3-99BA-6A1D-8CE6-279AE85E4883}"/>
          </ac:spMkLst>
        </pc:spChg>
      </pc:sldChg>
      <pc:sldChg chg="modSp">
        <pc:chgData name="Gorik Hageman" userId="S::hgm@reynaert.nl::cfa459fe-3c2f-4001-8d10-db3aec5926c6" providerId="AD" clId="Web-{F52F7F3E-8256-63AE-820A-921C30CA821F}" dt="2025-01-13T19:39:05.806" v="154" actId="20577"/>
        <pc:sldMkLst>
          <pc:docMk/>
          <pc:sldMk cId="4112374039" sldId="288"/>
        </pc:sldMkLst>
        <pc:spChg chg="mod">
          <ac:chgData name="Gorik Hageman" userId="S::hgm@reynaert.nl::cfa459fe-3c2f-4001-8d10-db3aec5926c6" providerId="AD" clId="Web-{F52F7F3E-8256-63AE-820A-921C30CA821F}" dt="2025-01-13T19:39:05.806" v="154" actId="20577"/>
          <ac:spMkLst>
            <pc:docMk/>
            <pc:sldMk cId="4112374039" sldId="288"/>
            <ac:spMk id="2" creationId="{D78085F4-46F4-2D6C-5784-43E8B30595AC}"/>
          </ac:spMkLst>
        </pc:spChg>
        <pc:spChg chg="mod">
          <ac:chgData name="Gorik Hageman" userId="S::hgm@reynaert.nl::cfa459fe-3c2f-4001-8d10-db3aec5926c6" providerId="AD" clId="Web-{F52F7F3E-8256-63AE-820A-921C30CA821F}" dt="2025-01-13T19:38:32.290" v="149" actId="20577"/>
          <ac:spMkLst>
            <pc:docMk/>
            <pc:sldMk cId="4112374039" sldId="288"/>
            <ac:spMk id="4" creationId="{BDA67BC5-43D5-F47E-020E-B7A762BF30F7}"/>
          </ac:spMkLst>
        </pc:spChg>
      </pc:sldChg>
      <pc:sldChg chg="modSp">
        <pc:chgData name="Gorik Hageman" userId="S::hgm@reynaert.nl::cfa459fe-3c2f-4001-8d10-db3aec5926c6" providerId="AD" clId="Web-{F52F7F3E-8256-63AE-820A-921C30CA821F}" dt="2025-01-13T19:39:43.088" v="159" actId="20577"/>
        <pc:sldMkLst>
          <pc:docMk/>
          <pc:sldMk cId="3869900385" sldId="289"/>
        </pc:sldMkLst>
        <pc:spChg chg="mod">
          <ac:chgData name="Gorik Hageman" userId="S::hgm@reynaert.nl::cfa459fe-3c2f-4001-8d10-db3aec5926c6" providerId="AD" clId="Web-{F52F7F3E-8256-63AE-820A-921C30CA821F}" dt="2025-01-13T19:39:25.900" v="158" actId="20577"/>
          <ac:spMkLst>
            <pc:docMk/>
            <pc:sldMk cId="3869900385" sldId="289"/>
            <ac:spMk id="2" creationId="{BF9073BC-DCC9-D340-FAF6-FD7B609BB971}"/>
          </ac:spMkLst>
        </pc:spChg>
        <pc:spChg chg="mod">
          <ac:chgData name="Gorik Hageman" userId="S::hgm@reynaert.nl::cfa459fe-3c2f-4001-8d10-db3aec5926c6" providerId="AD" clId="Web-{F52F7F3E-8256-63AE-820A-921C30CA821F}" dt="2025-01-13T19:39:43.088" v="159" actId="20577"/>
          <ac:spMkLst>
            <pc:docMk/>
            <pc:sldMk cId="3869900385" sldId="289"/>
            <ac:spMk id="4" creationId="{283E1275-B916-9951-C6E1-FE3DF1F9480A}"/>
          </ac:spMkLst>
        </pc:spChg>
      </pc:sldChg>
      <pc:sldChg chg="modSp">
        <pc:chgData name="Gorik Hageman" userId="S::hgm@reynaert.nl::cfa459fe-3c2f-4001-8d10-db3aec5926c6" providerId="AD" clId="Web-{F52F7F3E-8256-63AE-820A-921C30CA821F}" dt="2025-01-13T19:39:58.589" v="162" actId="20577"/>
        <pc:sldMkLst>
          <pc:docMk/>
          <pc:sldMk cId="3719108819" sldId="290"/>
        </pc:sldMkLst>
        <pc:spChg chg="mod">
          <ac:chgData name="Gorik Hageman" userId="S::hgm@reynaert.nl::cfa459fe-3c2f-4001-8d10-db3aec5926c6" providerId="AD" clId="Web-{F52F7F3E-8256-63AE-820A-921C30CA821F}" dt="2025-01-13T19:39:58.589" v="162" actId="20577"/>
          <ac:spMkLst>
            <pc:docMk/>
            <pc:sldMk cId="3719108819" sldId="290"/>
            <ac:spMk id="2" creationId="{7CF8C843-9DB0-C6AF-EF8C-C7AAE56206ED}"/>
          </ac:spMkLst>
        </pc:spChg>
        <pc:spChg chg="mod">
          <ac:chgData name="Gorik Hageman" userId="S::hgm@reynaert.nl::cfa459fe-3c2f-4001-8d10-db3aec5926c6" providerId="AD" clId="Web-{F52F7F3E-8256-63AE-820A-921C30CA821F}" dt="2025-01-13T19:39:47.573" v="160" actId="20577"/>
          <ac:spMkLst>
            <pc:docMk/>
            <pc:sldMk cId="3719108819" sldId="290"/>
            <ac:spMk id="4" creationId="{13A795D6-B228-3E0C-3B96-41695791BC45}"/>
          </ac:spMkLst>
        </pc:spChg>
      </pc:sldChg>
      <pc:sldChg chg="addSp delSp modSp new">
        <pc:chgData name="Gorik Hageman" userId="S::hgm@reynaert.nl::cfa459fe-3c2f-4001-8d10-db3aec5926c6" providerId="AD" clId="Web-{F52F7F3E-8256-63AE-820A-921C30CA821F}" dt="2025-01-13T19:15:32.502" v="51" actId="14100"/>
        <pc:sldMkLst>
          <pc:docMk/>
          <pc:sldMk cId="744817347" sldId="305"/>
        </pc:sldMkLst>
        <pc:spChg chg="del">
          <ac:chgData name="Gorik Hageman" userId="S::hgm@reynaert.nl::cfa459fe-3c2f-4001-8d10-db3aec5926c6" providerId="AD" clId="Web-{F52F7F3E-8256-63AE-820A-921C30CA821F}" dt="2025-01-13T19:13:19.154" v="1"/>
          <ac:spMkLst>
            <pc:docMk/>
            <pc:sldMk cId="744817347" sldId="305"/>
            <ac:spMk id="2" creationId="{0E924716-5F31-74ED-58A1-9EA8BFACD857}"/>
          </ac:spMkLst>
        </pc:spChg>
        <pc:spChg chg="del mod">
          <ac:chgData name="Gorik Hageman" userId="S::hgm@reynaert.nl::cfa459fe-3c2f-4001-8d10-db3aec5926c6" providerId="AD" clId="Web-{F52F7F3E-8256-63AE-820A-921C30CA821F}" dt="2025-01-13T19:15:25.845" v="50"/>
          <ac:spMkLst>
            <pc:docMk/>
            <pc:sldMk cId="744817347" sldId="305"/>
            <ac:spMk id="3" creationId="{2BBAFA40-73C7-94D5-B213-276BF95FFFD2}"/>
          </ac:spMkLst>
        </pc:spChg>
        <pc:spChg chg="mod">
          <ac:chgData name="Gorik Hageman" userId="S::hgm@reynaert.nl::cfa459fe-3c2f-4001-8d10-db3aec5926c6" providerId="AD" clId="Web-{F52F7F3E-8256-63AE-820A-921C30CA821F}" dt="2025-01-13T19:13:56.734" v="42" actId="20577"/>
          <ac:spMkLst>
            <pc:docMk/>
            <pc:sldMk cId="744817347" sldId="305"/>
            <ac:spMk id="4" creationId="{B16ADDCB-983D-0D39-A690-58E0961DEE69}"/>
          </ac:spMkLst>
        </pc:spChg>
        <pc:picChg chg="add mod ord">
          <ac:chgData name="Gorik Hageman" userId="S::hgm@reynaert.nl::cfa459fe-3c2f-4001-8d10-db3aec5926c6" providerId="AD" clId="Web-{F52F7F3E-8256-63AE-820A-921C30CA821F}" dt="2025-01-13T19:15:32.502" v="51" actId="14100"/>
          <ac:picMkLst>
            <pc:docMk/>
            <pc:sldMk cId="744817347" sldId="305"/>
            <ac:picMk id="5" creationId="{ED717830-35E0-5174-63CD-580E857B01CA}"/>
          </ac:picMkLst>
        </pc:picChg>
        <pc:picChg chg="add mod">
          <ac:chgData name="Gorik Hageman" userId="S::hgm@reynaert.nl::cfa459fe-3c2f-4001-8d10-db3aec5926c6" providerId="AD" clId="Web-{F52F7F3E-8256-63AE-820A-921C30CA821F}" dt="2025-01-13T19:14:55.094" v="48" actId="1076"/>
          <ac:picMkLst>
            <pc:docMk/>
            <pc:sldMk cId="744817347" sldId="305"/>
            <ac:picMk id="6" creationId="{DA805111-6B4E-9DFE-1D7E-F86D153E300A}"/>
          </ac:picMkLst>
        </pc:picChg>
      </pc:sldChg>
      <pc:sldChg chg="addSp delSp modSp new">
        <pc:chgData name="Gorik Hageman" userId="S::hgm@reynaert.nl::cfa459fe-3c2f-4001-8d10-db3aec5926c6" providerId="AD" clId="Web-{F52F7F3E-8256-63AE-820A-921C30CA821F}" dt="2025-01-13T19:33:15.359" v="107" actId="1076"/>
        <pc:sldMkLst>
          <pc:docMk/>
          <pc:sldMk cId="2258084159" sldId="306"/>
        </pc:sldMkLst>
        <pc:spChg chg="del">
          <ac:chgData name="Gorik Hageman" userId="S::hgm@reynaert.nl::cfa459fe-3c2f-4001-8d10-db3aec5926c6" providerId="AD" clId="Web-{F52F7F3E-8256-63AE-820A-921C30CA821F}" dt="2025-01-13T19:17:08.520" v="53"/>
          <ac:spMkLst>
            <pc:docMk/>
            <pc:sldMk cId="2258084159" sldId="306"/>
            <ac:spMk id="2" creationId="{C8865FC7-4098-AF0E-F754-132C22400FFA}"/>
          </ac:spMkLst>
        </pc:spChg>
        <pc:spChg chg="del mod">
          <ac:chgData name="Gorik Hageman" userId="S::hgm@reynaert.nl::cfa459fe-3c2f-4001-8d10-db3aec5926c6" providerId="AD" clId="Web-{F52F7F3E-8256-63AE-820A-921C30CA821F}" dt="2025-01-13T19:19:30.196" v="104"/>
          <ac:spMkLst>
            <pc:docMk/>
            <pc:sldMk cId="2258084159" sldId="306"/>
            <ac:spMk id="3" creationId="{B6E88D5B-34C8-DBF6-8F2D-AD15BA766BA1}"/>
          </ac:spMkLst>
        </pc:spChg>
        <pc:spChg chg="del">
          <ac:chgData name="Gorik Hageman" userId="S::hgm@reynaert.nl::cfa459fe-3c2f-4001-8d10-db3aec5926c6" providerId="AD" clId="Web-{F52F7F3E-8256-63AE-820A-921C30CA821F}" dt="2025-01-13T19:33:08.953" v="105"/>
          <ac:spMkLst>
            <pc:docMk/>
            <pc:sldMk cId="2258084159" sldId="306"/>
            <ac:spMk id="4" creationId="{BBC909BF-035D-1065-89AF-1706F93B41E9}"/>
          </ac:spMkLst>
        </pc:spChg>
        <pc:picChg chg="add mod ord">
          <ac:chgData name="Gorik Hageman" userId="S::hgm@reynaert.nl::cfa459fe-3c2f-4001-8d10-db3aec5926c6" providerId="AD" clId="Web-{F52F7F3E-8256-63AE-820A-921C30CA821F}" dt="2025-01-13T19:33:15.359" v="107" actId="1076"/>
          <ac:picMkLst>
            <pc:docMk/>
            <pc:sldMk cId="2258084159" sldId="306"/>
            <ac:picMk id="5" creationId="{9852EB9D-506A-C0F6-8C65-2CDB5EFB9BC4}"/>
          </ac:picMkLst>
        </pc:picChg>
        <pc:picChg chg="add mod">
          <ac:chgData name="Gorik Hageman" userId="S::hgm@reynaert.nl::cfa459fe-3c2f-4001-8d10-db3aec5926c6" providerId="AD" clId="Web-{F52F7F3E-8256-63AE-820A-921C30CA821F}" dt="2025-01-13T19:33:11.093" v="106" actId="1076"/>
          <ac:picMkLst>
            <pc:docMk/>
            <pc:sldMk cId="2258084159" sldId="306"/>
            <ac:picMk id="7" creationId="{C4E95570-D994-7D03-8FFA-B686F8CA0DF4}"/>
          </ac:picMkLst>
        </pc:picChg>
      </pc:sldChg>
    </pc:docChg>
  </pc:docChgLst>
  <pc:docChgLst>
    <pc:chgData name="Léon Remerij" userId="S::rmr@reynaert.nl::333ac9cc-2748-4343-910e-628c84278d09" providerId="AD" clId="Web-{74ECEB73-DE81-F49D-21FD-3A7F70B28D07}"/>
    <pc:docChg chg="delSld modSld">
      <pc:chgData name="Léon Remerij" userId="S::rmr@reynaert.nl::333ac9cc-2748-4343-910e-628c84278d09" providerId="AD" clId="Web-{74ECEB73-DE81-F49D-21FD-3A7F70B28D07}" dt="2025-01-14T15:11:57.493" v="7"/>
      <pc:docMkLst>
        <pc:docMk/>
      </pc:docMkLst>
      <pc:sldChg chg="modSp">
        <pc:chgData name="Léon Remerij" userId="S::rmr@reynaert.nl::333ac9cc-2748-4343-910e-628c84278d09" providerId="AD" clId="Web-{74ECEB73-DE81-F49D-21FD-3A7F70B28D07}" dt="2025-01-14T15:11:20.991" v="6" actId="20577"/>
        <pc:sldMkLst>
          <pc:docMk/>
          <pc:sldMk cId="3383366068" sldId="261"/>
        </pc:sldMkLst>
        <pc:spChg chg="mod">
          <ac:chgData name="Léon Remerij" userId="S::rmr@reynaert.nl::333ac9cc-2748-4343-910e-628c84278d09" providerId="AD" clId="Web-{74ECEB73-DE81-F49D-21FD-3A7F70B28D07}" dt="2025-01-14T15:11:20.991" v="6" actId="20577"/>
          <ac:spMkLst>
            <pc:docMk/>
            <pc:sldMk cId="3383366068" sldId="261"/>
            <ac:spMk id="2" creationId="{46CFC1F5-714E-42C9-B8D0-DD4584E586C5}"/>
          </ac:spMkLst>
        </pc:spChg>
      </pc:sldChg>
      <pc:sldChg chg="del">
        <pc:chgData name="Léon Remerij" userId="S::rmr@reynaert.nl::333ac9cc-2748-4343-910e-628c84278d09" providerId="AD" clId="Web-{74ECEB73-DE81-F49D-21FD-3A7F70B28D07}" dt="2025-01-14T15:11:57.493" v="7"/>
        <pc:sldMkLst>
          <pc:docMk/>
          <pc:sldMk cId="3629782146"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5133D55-25B9-C564-FD8F-3CEB5EB422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3753D7D-FCD4-EACB-029D-E627BEBEF2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404DA-2129-154B-BF28-5C7676ECBC94}" type="datetimeFigureOut">
              <a:rPr lang="nl-NL" smtClean="0"/>
              <a:t>14-1-2025</a:t>
            </a:fld>
            <a:endParaRPr lang="nl-NL"/>
          </a:p>
        </p:txBody>
      </p:sp>
      <p:sp>
        <p:nvSpPr>
          <p:cNvPr id="4" name="Tijdelijke aanduiding voor voettekst 3">
            <a:extLst>
              <a:ext uri="{FF2B5EF4-FFF2-40B4-BE49-F238E27FC236}">
                <a16:creationId xmlns:a16="http://schemas.microsoft.com/office/drawing/2014/main" id="{82849ABC-86E7-EFA9-79D5-FF3054626C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1844706-5067-AFAA-60A6-DC9590865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B52A7-5DC4-F343-88C8-02F3ED3B7760}" type="slidenum">
              <a:rPr lang="nl-NL" smtClean="0"/>
              <a:t>‹#›</a:t>
            </a:fld>
            <a:endParaRPr lang="nl-NL"/>
          </a:p>
        </p:txBody>
      </p:sp>
    </p:spTree>
    <p:extLst>
      <p:ext uri="{BB962C8B-B14F-4D97-AF65-F5344CB8AC3E}">
        <p14:creationId xmlns:p14="http://schemas.microsoft.com/office/powerpoint/2010/main" val="30799202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4AB882AB-CA77-B73F-929E-EC10625207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FC1A5B5B-536F-C49C-651B-D0CC8230D370}"/>
              </a:ext>
            </a:extLst>
          </p:cNvPr>
          <p:cNvSpPr>
            <a:spLocks noGrp="1"/>
          </p:cNvSpPr>
          <p:nvPr>
            <p:ph type="dt" sz="half" idx="10"/>
          </p:nvPr>
        </p:nvSpPr>
        <p:spPr>
          <a:xfrm>
            <a:off x="259465" y="6391074"/>
            <a:ext cx="2743200" cy="365125"/>
          </a:xfrm>
          <a:prstGeom prst="rect">
            <a:avLst/>
          </a:prstGeom>
        </p:spPr>
        <p:txBody>
          <a:bodyPr/>
          <a:lstStyle/>
          <a:p>
            <a:fld id="{C4B3C802-DC79-3E47-8C71-3AEE3359ABDE}" type="datetimeFigureOut">
              <a:rPr lang="nl-NL" smtClean="0"/>
              <a:t>14-1-2025</a:t>
            </a:fld>
            <a:endParaRPr lang="nl-NL"/>
          </a:p>
        </p:txBody>
      </p:sp>
      <p:sp>
        <p:nvSpPr>
          <p:cNvPr id="8" name="Titel 1">
            <a:extLst>
              <a:ext uri="{FF2B5EF4-FFF2-40B4-BE49-F238E27FC236}">
                <a16:creationId xmlns:a16="http://schemas.microsoft.com/office/drawing/2014/main" id="{6A512FB3-8F8A-640E-2852-E0CB8111ABF2}"/>
              </a:ext>
            </a:extLst>
          </p:cNvPr>
          <p:cNvSpPr>
            <a:spLocks noGrp="1"/>
          </p:cNvSpPr>
          <p:nvPr>
            <p:ph type="ctrTitle" hasCustomPrompt="1"/>
          </p:nvPr>
        </p:nvSpPr>
        <p:spPr>
          <a:xfrm>
            <a:off x="4661452" y="3110949"/>
            <a:ext cx="7219121" cy="606286"/>
          </a:xfrm>
          <a:prstGeom prst="rect">
            <a:avLst/>
          </a:prstGeom>
        </p:spPr>
        <p:txBody>
          <a:bodyPr>
            <a:noAutofit/>
          </a:bodyPr>
          <a:lstStyle>
            <a:lvl1pPr>
              <a:defRPr baseline="0">
                <a:latin typeface="Jost" pitchFamily="2" charset="77"/>
              </a:defRPr>
            </a:lvl1pPr>
          </a:lstStyle>
          <a:p>
            <a:pPr algn="l"/>
            <a:r>
              <a:rPr lang="nl-NL" sz="4000">
                <a:latin typeface="Jost" pitchFamily="2" charset="77"/>
                <a:ea typeface="Jost" pitchFamily="2" charset="77"/>
              </a:rPr>
              <a:t>Hier komt de titel</a:t>
            </a:r>
          </a:p>
        </p:txBody>
      </p:sp>
      <p:sp>
        <p:nvSpPr>
          <p:cNvPr id="9" name="Ondertitel 2">
            <a:extLst>
              <a:ext uri="{FF2B5EF4-FFF2-40B4-BE49-F238E27FC236}">
                <a16:creationId xmlns:a16="http://schemas.microsoft.com/office/drawing/2014/main" id="{DC38CCCF-0E00-2A5A-2275-7EA4B3F173E1}"/>
              </a:ext>
            </a:extLst>
          </p:cNvPr>
          <p:cNvSpPr>
            <a:spLocks noGrp="1"/>
          </p:cNvSpPr>
          <p:nvPr>
            <p:ph type="subTitle" idx="1"/>
          </p:nvPr>
        </p:nvSpPr>
        <p:spPr>
          <a:xfrm>
            <a:off x="4661452" y="3860455"/>
            <a:ext cx="7219122" cy="1655762"/>
          </a:xfrm>
          <a:prstGeom prst="rect">
            <a:avLst/>
          </a:prstGeom>
        </p:spPr>
        <p:txBody>
          <a:bodyPr/>
          <a:lstStyle>
            <a:lvl1pPr marL="0" indent="0">
              <a:buNone/>
              <a:defRPr baseline="0">
                <a:solidFill>
                  <a:srgbClr val="CE371C"/>
                </a:solidFill>
              </a:defRPr>
            </a:lvl1pPr>
          </a:lstStyle>
          <a:p>
            <a:pPr algn="l"/>
            <a:r>
              <a:rPr lang="nl-NL" i="1">
                <a:solidFill>
                  <a:srgbClr val="CE371C"/>
                </a:solidFill>
                <a:latin typeface="Jost" pitchFamily="2" charset="77"/>
              </a:rPr>
              <a:t>Klikken om de ondertitelstijl van het model te bewerken</a:t>
            </a:r>
            <a:endParaRPr lang="nl-NL" i="1">
              <a:solidFill>
                <a:srgbClr val="CE371C"/>
              </a:solidFill>
              <a:latin typeface="Jost" pitchFamily="2" charset="77"/>
              <a:ea typeface="Jost" pitchFamily="2" charset="77"/>
            </a:endParaRPr>
          </a:p>
        </p:txBody>
      </p:sp>
    </p:spTree>
    <p:extLst>
      <p:ext uri="{BB962C8B-B14F-4D97-AF65-F5344CB8AC3E}">
        <p14:creationId xmlns:p14="http://schemas.microsoft.com/office/powerpoint/2010/main" val="302925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C0965C4-8D13-23E1-DE20-D99A3A2DC7F0}"/>
              </a:ext>
            </a:extLst>
          </p:cNvPr>
          <p:cNvSpPr>
            <a:spLocks noGrp="1"/>
          </p:cNvSpPr>
          <p:nvPr>
            <p:ph idx="1"/>
          </p:nvPr>
        </p:nvSpPr>
        <p:spPr>
          <a:xfrm>
            <a:off x="1341782" y="1825625"/>
            <a:ext cx="10012018" cy="510071"/>
          </a:xfrm>
          <a:prstGeom prst="rect">
            <a:avLst/>
          </a:prstGeom>
        </p:spPr>
        <p:txBody>
          <a:bodyPr/>
          <a:lstStyle>
            <a:lvl1pPr>
              <a:defRPr baseline="0">
                <a:solidFill>
                  <a:srgbClr val="CE371C"/>
                </a:solidFill>
                <a:latin typeface="Jost" pitchFamily="2" charset="77"/>
              </a:defRPr>
            </a:lvl1pPr>
          </a:lstStyle>
          <a:p>
            <a:pPr marL="0" lvl="0" indent="0">
              <a:buNone/>
            </a:pPr>
            <a:r>
              <a:rPr lang="nl-NL">
                <a:solidFill>
                  <a:srgbClr val="CE371C"/>
                </a:solidFill>
                <a:latin typeface="Jost" pitchFamily="2" charset="77"/>
              </a:rPr>
              <a:t>Klikken om de tekststijl van het model te bewerken</a:t>
            </a:r>
          </a:p>
        </p:txBody>
      </p:sp>
      <p:sp>
        <p:nvSpPr>
          <p:cNvPr id="5" name="Tijdelijke aanduiding voor tekst 4">
            <a:extLst>
              <a:ext uri="{FF2B5EF4-FFF2-40B4-BE49-F238E27FC236}">
                <a16:creationId xmlns:a16="http://schemas.microsoft.com/office/drawing/2014/main" id="{4674723A-FD7C-1102-A0A9-6B1F315C1C5A}"/>
              </a:ext>
            </a:extLst>
          </p:cNvPr>
          <p:cNvSpPr>
            <a:spLocks noGrp="1"/>
          </p:cNvSpPr>
          <p:nvPr>
            <p:ph type="body" sz="quarter" idx="11" hasCustomPrompt="1"/>
          </p:nvPr>
        </p:nvSpPr>
        <p:spPr>
          <a:xfrm>
            <a:off x="2017920" y="2375452"/>
            <a:ext cx="7702550" cy="1858963"/>
          </a:xfrm>
          <a:prstGeom prst="rect">
            <a:avLst/>
          </a:prstGeom>
        </p:spPr>
        <p:txBody>
          <a:bodyPr/>
          <a:lstStyle>
            <a:lvl1pPr marL="0" indent="0">
              <a:buFontTx/>
              <a:buNone/>
              <a:defRPr sz="1600" spc="0" baseline="0">
                <a:latin typeface="Jost" pitchFamily="2" charset="77"/>
              </a:defRPr>
            </a:lvl1pPr>
          </a:lstStyle>
          <a:p>
            <a:pPr algn="just"/>
            <a:r>
              <a:rPr lang="nl-NL" sz="2800">
                <a:latin typeface="Jost" pitchFamily="2" charset="77"/>
                <a:ea typeface="Jost" pitchFamily="2" charset="77"/>
              </a:rPr>
              <a:t>Dit is een faketekst. Alles wat hier staat is slechts om een indruk te geven van het grafische effect van tekst op deze plek. Wat u hier leest is een voorbeeldtekst. Deze wordt later vervangen door de uiteindelijke tekst, die nu nog niet bekend is. De faketekst is dus een tekst die eigenlijk nergens over gaat. Het grappige is, dat mensen deze toch vaak lezen. Zelfs als men weet dat het om een faketekst gaat, lezen ze toch door.</a:t>
            </a:r>
          </a:p>
        </p:txBody>
      </p:sp>
      <p:sp>
        <p:nvSpPr>
          <p:cNvPr id="7" name="Tijdelijke aanduiding voor inhoud 2">
            <a:extLst>
              <a:ext uri="{FF2B5EF4-FFF2-40B4-BE49-F238E27FC236}">
                <a16:creationId xmlns:a16="http://schemas.microsoft.com/office/drawing/2014/main" id="{BFD5A8CE-BFFE-5B9A-A7C9-D99E933C6D55}"/>
              </a:ext>
            </a:extLst>
          </p:cNvPr>
          <p:cNvSpPr>
            <a:spLocks noGrp="1"/>
          </p:cNvSpPr>
          <p:nvPr>
            <p:ph idx="10" hasCustomPrompt="1"/>
          </p:nvPr>
        </p:nvSpPr>
        <p:spPr>
          <a:xfrm>
            <a:off x="1341782" y="507055"/>
            <a:ext cx="10012018" cy="510071"/>
          </a:xfrm>
          <a:prstGeom prst="rect">
            <a:avLst/>
          </a:prstGeom>
        </p:spPr>
        <p:txBody>
          <a:bodyPr/>
          <a:lstStyle>
            <a:lvl1pPr>
              <a:buFontTx/>
              <a:buNone/>
              <a:defRPr sz="2800" b="1" i="0" baseline="0">
                <a:solidFill>
                  <a:srgbClr val="CE371C"/>
                </a:solidFill>
                <a:latin typeface="Jost SemiBold" pitchFamily="2" charset="77"/>
              </a:defRPr>
            </a:lvl1pPr>
          </a:lstStyle>
          <a:p>
            <a:pPr marL="0" lvl="0" indent="0">
              <a:buNone/>
            </a:pPr>
            <a:r>
              <a:rPr lang="nl-NL">
                <a:solidFill>
                  <a:srgbClr val="CE371C"/>
                </a:solidFill>
                <a:latin typeface="Jost" pitchFamily="2" charset="77"/>
                <a:ea typeface="Jost" pitchFamily="2" charset="77"/>
              </a:rPr>
              <a:t>ONDERWERP VAN DEZE POWERPOINT</a:t>
            </a:r>
          </a:p>
        </p:txBody>
      </p:sp>
    </p:spTree>
    <p:extLst>
      <p:ext uri="{BB962C8B-B14F-4D97-AF65-F5344CB8AC3E}">
        <p14:creationId xmlns:p14="http://schemas.microsoft.com/office/powerpoint/2010/main" val="41575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3A67B079-5DC1-B679-3230-4B106297A9BE}"/>
              </a:ext>
            </a:extLst>
          </p:cNvPr>
          <p:cNvSpPr>
            <a:spLocks noGrp="1"/>
          </p:cNvSpPr>
          <p:nvPr>
            <p:ph idx="1"/>
          </p:nvPr>
        </p:nvSpPr>
        <p:spPr>
          <a:xfrm>
            <a:off x="5046038" y="1825625"/>
            <a:ext cx="4313115" cy="510071"/>
          </a:xfrm>
          <a:prstGeom prst="rect">
            <a:avLst/>
          </a:prstGeom>
        </p:spPr>
        <p:txBody>
          <a:bodyPr/>
          <a:lstStyle>
            <a:lvl1pPr>
              <a:defRPr baseline="0">
                <a:solidFill>
                  <a:srgbClr val="CE371C"/>
                </a:solidFill>
                <a:latin typeface="Jost" pitchFamily="2" charset="77"/>
              </a:defRPr>
            </a:lvl1pPr>
          </a:lstStyle>
          <a:p>
            <a:pPr marL="0" lvl="0" indent="0">
              <a:buNone/>
            </a:pPr>
            <a:r>
              <a:rPr lang="nl-NL">
                <a:solidFill>
                  <a:srgbClr val="CE371C"/>
                </a:solidFill>
                <a:latin typeface="Jost" pitchFamily="2" charset="77"/>
              </a:rPr>
              <a:t>Klikken om de tekststijl van het model te bewerken</a:t>
            </a:r>
          </a:p>
        </p:txBody>
      </p:sp>
      <p:pic>
        <p:nvPicPr>
          <p:cNvPr id="12" name="Afbeelding 11" descr="Brandweerlieden in een groep">
            <a:extLst>
              <a:ext uri="{FF2B5EF4-FFF2-40B4-BE49-F238E27FC236}">
                <a16:creationId xmlns:a16="http://schemas.microsoft.com/office/drawing/2014/main" id="{F8BD2844-C808-10B2-A1BC-423088E45519}"/>
              </a:ext>
            </a:extLst>
          </p:cNvPr>
          <p:cNvPicPr>
            <a:picLocks noChangeAspect="1"/>
          </p:cNvPicPr>
          <p:nvPr userDrawn="1"/>
        </p:nvPicPr>
        <p:blipFill rotWithShape="1">
          <a:blip r:embed="rId2"/>
          <a:srcRect l="18714" t="-1015" r="37724" b="12984"/>
          <a:stretch/>
        </p:blipFill>
        <p:spPr>
          <a:xfrm>
            <a:off x="1341782" y="1429364"/>
            <a:ext cx="3385751" cy="4563663"/>
          </a:xfrm>
          <a:prstGeom prst="rect">
            <a:avLst/>
          </a:prstGeom>
        </p:spPr>
      </p:pic>
      <p:sp>
        <p:nvSpPr>
          <p:cNvPr id="2" name="Tijdelijke aanduiding voor inhoud 2">
            <a:extLst>
              <a:ext uri="{FF2B5EF4-FFF2-40B4-BE49-F238E27FC236}">
                <a16:creationId xmlns:a16="http://schemas.microsoft.com/office/drawing/2014/main" id="{709AE360-4262-A50E-78B0-1E555B823F60}"/>
              </a:ext>
            </a:extLst>
          </p:cNvPr>
          <p:cNvSpPr>
            <a:spLocks noGrp="1"/>
          </p:cNvSpPr>
          <p:nvPr>
            <p:ph idx="10" hasCustomPrompt="1"/>
          </p:nvPr>
        </p:nvSpPr>
        <p:spPr>
          <a:xfrm>
            <a:off x="1341782" y="507055"/>
            <a:ext cx="10012018" cy="510071"/>
          </a:xfrm>
          <a:prstGeom prst="rect">
            <a:avLst/>
          </a:prstGeom>
        </p:spPr>
        <p:txBody>
          <a:bodyPr/>
          <a:lstStyle>
            <a:lvl1pPr>
              <a:buFontTx/>
              <a:buNone/>
              <a:defRPr sz="2800" b="1" i="0" baseline="0">
                <a:solidFill>
                  <a:srgbClr val="CE371C"/>
                </a:solidFill>
                <a:latin typeface="Jost SemiBold" pitchFamily="2" charset="77"/>
              </a:defRPr>
            </a:lvl1pPr>
          </a:lstStyle>
          <a:p>
            <a:pPr marL="0" lvl="0" indent="0">
              <a:buNone/>
            </a:pPr>
            <a:r>
              <a:rPr lang="nl-NL">
                <a:solidFill>
                  <a:srgbClr val="CE371C"/>
                </a:solidFill>
                <a:latin typeface="Jost" pitchFamily="2" charset="77"/>
                <a:ea typeface="Jost" pitchFamily="2" charset="77"/>
              </a:rPr>
              <a:t>ONDERWERP VAN DEZE POWERPOINT</a:t>
            </a:r>
          </a:p>
        </p:txBody>
      </p:sp>
      <p:sp>
        <p:nvSpPr>
          <p:cNvPr id="3" name="Tijdelijke aanduiding voor tekst 4">
            <a:extLst>
              <a:ext uri="{FF2B5EF4-FFF2-40B4-BE49-F238E27FC236}">
                <a16:creationId xmlns:a16="http://schemas.microsoft.com/office/drawing/2014/main" id="{F69FE1D0-37B0-4539-D77E-1942F294F62A}"/>
              </a:ext>
            </a:extLst>
          </p:cNvPr>
          <p:cNvSpPr>
            <a:spLocks noGrp="1"/>
          </p:cNvSpPr>
          <p:nvPr>
            <p:ph type="body" sz="quarter" idx="11" hasCustomPrompt="1"/>
          </p:nvPr>
        </p:nvSpPr>
        <p:spPr>
          <a:xfrm>
            <a:off x="5585790" y="2335696"/>
            <a:ext cx="4134679" cy="1858963"/>
          </a:xfrm>
          <a:prstGeom prst="rect">
            <a:avLst/>
          </a:prstGeom>
        </p:spPr>
        <p:txBody>
          <a:bodyPr/>
          <a:lstStyle>
            <a:lvl1pPr marL="0" indent="0">
              <a:buFontTx/>
              <a:buNone/>
              <a:defRPr sz="1600" spc="0" baseline="0">
                <a:latin typeface="Jost" pitchFamily="2" charset="77"/>
              </a:defRPr>
            </a:lvl1pPr>
          </a:lstStyle>
          <a:p>
            <a:pPr algn="just"/>
            <a:r>
              <a:rPr lang="nl-NL" sz="2800">
                <a:latin typeface="Jost" pitchFamily="2" charset="77"/>
                <a:ea typeface="Jost" pitchFamily="2" charset="77"/>
              </a:rPr>
              <a:t>Dit is een faketekst. </a:t>
            </a:r>
          </a:p>
        </p:txBody>
      </p:sp>
    </p:spTree>
    <p:extLst>
      <p:ext uri="{BB962C8B-B14F-4D97-AF65-F5344CB8AC3E}">
        <p14:creationId xmlns:p14="http://schemas.microsoft.com/office/powerpoint/2010/main" val="153271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tekst 4">
            <a:extLst>
              <a:ext uri="{FF2B5EF4-FFF2-40B4-BE49-F238E27FC236}">
                <a16:creationId xmlns:a16="http://schemas.microsoft.com/office/drawing/2014/main" id="{5BE1204A-1744-0C04-81E9-3AD4760A02A0}"/>
              </a:ext>
            </a:extLst>
          </p:cNvPr>
          <p:cNvSpPr>
            <a:spLocks noGrp="1"/>
          </p:cNvSpPr>
          <p:nvPr>
            <p:ph type="body" sz="quarter" idx="11" hasCustomPrompt="1"/>
          </p:nvPr>
        </p:nvSpPr>
        <p:spPr>
          <a:xfrm>
            <a:off x="2017920" y="2375452"/>
            <a:ext cx="7702550" cy="1858963"/>
          </a:xfrm>
          <a:prstGeom prst="rect">
            <a:avLst/>
          </a:prstGeom>
        </p:spPr>
        <p:txBody>
          <a:bodyPr/>
          <a:lstStyle>
            <a:lvl1pPr marL="0" indent="0">
              <a:buFontTx/>
              <a:buNone/>
              <a:defRPr sz="1600" spc="0" baseline="0">
                <a:latin typeface="Jost" pitchFamily="2" charset="77"/>
              </a:defRPr>
            </a:lvl1pPr>
          </a:lstStyle>
          <a:p>
            <a:pPr algn="just"/>
            <a:r>
              <a:rPr lang="nl-NL" sz="2800">
                <a:latin typeface="Jost" pitchFamily="2" charset="77"/>
                <a:ea typeface="Jost" pitchFamily="2" charset="77"/>
              </a:rPr>
              <a:t>Dit is een faketekst. Alles wat hier staat is slechts om een indruk te geven van het grafische effect van tekst op deze plek. Wat u hier leest is een voorbeeldtekst. Deze wordt later vervangen door de uiteindelijke tekst, die nu nog niet bekend is. De faketekst is dus een tekst die eigenlijk nergens over gaat. Het grappige is, dat mensen deze toch vaak lezen. Zelfs als men weet dat het om een faketekst gaat, lezen ze toch door.</a:t>
            </a:r>
          </a:p>
        </p:txBody>
      </p:sp>
      <p:sp>
        <p:nvSpPr>
          <p:cNvPr id="4" name="Tijdelijke aanduiding voor inhoud 2">
            <a:extLst>
              <a:ext uri="{FF2B5EF4-FFF2-40B4-BE49-F238E27FC236}">
                <a16:creationId xmlns:a16="http://schemas.microsoft.com/office/drawing/2014/main" id="{422CFBA3-7AEB-2032-6E60-5E50BDA3326E}"/>
              </a:ext>
            </a:extLst>
          </p:cNvPr>
          <p:cNvSpPr>
            <a:spLocks noGrp="1"/>
          </p:cNvSpPr>
          <p:nvPr>
            <p:ph idx="10" hasCustomPrompt="1"/>
          </p:nvPr>
        </p:nvSpPr>
        <p:spPr>
          <a:xfrm>
            <a:off x="1341782" y="507055"/>
            <a:ext cx="10012018" cy="510071"/>
          </a:xfrm>
          <a:prstGeom prst="rect">
            <a:avLst/>
          </a:prstGeom>
        </p:spPr>
        <p:txBody>
          <a:bodyPr/>
          <a:lstStyle>
            <a:lvl1pPr>
              <a:buFontTx/>
              <a:buNone/>
              <a:defRPr sz="2800" b="1" i="0" baseline="0">
                <a:solidFill>
                  <a:srgbClr val="CE371C"/>
                </a:solidFill>
                <a:latin typeface="Jost SemiBold" pitchFamily="2" charset="77"/>
              </a:defRPr>
            </a:lvl1pPr>
          </a:lstStyle>
          <a:p>
            <a:pPr marL="0" lvl="0" indent="0">
              <a:buNone/>
            </a:pPr>
            <a:r>
              <a:rPr lang="nl-NL">
                <a:solidFill>
                  <a:srgbClr val="CE371C"/>
                </a:solidFill>
                <a:latin typeface="Jost" pitchFamily="2" charset="77"/>
                <a:ea typeface="Jost" pitchFamily="2" charset="77"/>
              </a:rPr>
              <a:t>ONDERWERP VAN DEZE POWERPOINT</a:t>
            </a:r>
          </a:p>
        </p:txBody>
      </p:sp>
    </p:spTree>
    <p:extLst>
      <p:ext uri="{BB962C8B-B14F-4D97-AF65-F5344CB8AC3E}">
        <p14:creationId xmlns:p14="http://schemas.microsoft.com/office/powerpoint/2010/main" val="895503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E7B4C405-CD05-A7D2-09F9-82D91C78FFDA}"/>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5988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udiekeuze123.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sabilidoido.com.br/imagens/professor_usabilidoido.gi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reynaert.nl/ondersteuning/decanen-havo-vwo/"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kts@reynaert.nl" TargetMode="External"/><Relationship Id="rId2" Type="http://schemas.openxmlformats.org/officeDocument/2006/relationships/hyperlink" Target="mailto:hgm@reynaert.n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reynaert.n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reynaert.nl/onderwijs/overgangs-en-doorstroomregel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EE305-844D-D3F8-4856-C27A641AAD43}"/>
              </a:ext>
            </a:extLst>
          </p:cNvPr>
          <p:cNvSpPr>
            <a:spLocks noGrp="1"/>
          </p:cNvSpPr>
          <p:nvPr>
            <p:ph type="ctrTitle"/>
          </p:nvPr>
        </p:nvSpPr>
        <p:spPr/>
        <p:txBody>
          <a:bodyPr/>
          <a:lstStyle/>
          <a:p>
            <a:r>
              <a:rPr lang="nl-NL"/>
              <a:t>Welkom</a:t>
            </a:r>
          </a:p>
        </p:txBody>
      </p:sp>
      <p:sp>
        <p:nvSpPr>
          <p:cNvPr id="3" name="Ondertitel 2">
            <a:extLst>
              <a:ext uri="{FF2B5EF4-FFF2-40B4-BE49-F238E27FC236}">
                <a16:creationId xmlns:a16="http://schemas.microsoft.com/office/drawing/2014/main" id="{90201AE6-296D-E34F-A001-48CF514D8DBF}"/>
              </a:ext>
            </a:extLst>
          </p:cNvPr>
          <p:cNvSpPr>
            <a:spLocks noGrp="1"/>
          </p:cNvSpPr>
          <p:nvPr>
            <p:ph type="subTitle" idx="1"/>
          </p:nvPr>
        </p:nvSpPr>
        <p:spPr/>
        <p:txBody>
          <a:bodyPr lIns="91440" tIns="45720" rIns="91440" bIns="45720" anchor="t"/>
          <a:lstStyle/>
          <a:p>
            <a:r>
              <a:rPr lang="nl-NL"/>
              <a:t>Voorlichtingsavond profielkeuze HAVO/VWO</a:t>
            </a:r>
          </a:p>
          <a:p>
            <a:r>
              <a:rPr lang="nl-NL"/>
              <a:t>januari 2025</a:t>
            </a:r>
          </a:p>
        </p:txBody>
      </p:sp>
    </p:spTree>
    <p:extLst>
      <p:ext uri="{BB962C8B-B14F-4D97-AF65-F5344CB8AC3E}">
        <p14:creationId xmlns:p14="http://schemas.microsoft.com/office/powerpoint/2010/main" val="196884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52EB9D-506A-C0F6-8C65-2CDB5EFB9BC4}"/>
              </a:ext>
            </a:extLst>
          </p:cNvPr>
          <p:cNvPicPr>
            <a:picLocks noGrp="1" noChangeAspect="1"/>
          </p:cNvPicPr>
          <p:nvPr>
            <p:ph idx="1"/>
          </p:nvPr>
        </p:nvPicPr>
        <p:blipFill>
          <a:blip r:embed="rId2"/>
          <a:stretch>
            <a:fillRect/>
          </a:stretch>
        </p:blipFill>
        <p:spPr>
          <a:xfrm>
            <a:off x="3745042" y="1300463"/>
            <a:ext cx="5885119" cy="3866989"/>
          </a:xfrm>
        </p:spPr>
      </p:pic>
      <p:pic>
        <p:nvPicPr>
          <p:cNvPr id="7" name="Content Placeholder 4">
            <a:extLst>
              <a:ext uri="{FF2B5EF4-FFF2-40B4-BE49-F238E27FC236}">
                <a16:creationId xmlns:a16="http://schemas.microsoft.com/office/drawing/2014/main" id="{C4E95570-D994-7D03-8FFA-B686F8CA0DF4}"/>
              </a:ext>
            </a:extLst>
          </p:cNvPr>
          <p:cNvPicPr>
            <a:picLocks noChangeAspect="1"/>
          </p:cNvPicPr>
          <p:nvPr/>
        </p:nvPicPr>
        <p:blipFill>
          <a:blip r:embed="rId3"/>
          <a:stretch>
            <a:fillRect/>
          </a:stretch>
        </p:blipFill>
        <p:spPr>
          <a:xfrm>
            <a:off x="1420847" y="631138"/>
            <a:ext cx="2202995" cy="664530"/>
          </a:xfrm>
          <a:prstGeom prst="rect">
            <a:avLst/>
          </a:prstGeom>
        </p:spPr>
      </p:pic>
    </p:spTree>
    <p:extLst>
      <p:ext uri="{BB962C8B-B14F-4D97-AF65-F5344CB8AC3E}">
        <p14:creationId xmlns:p14="http://schemas.microsoft.com/office/powerpoint/2010/main" val="225808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A472384-964E-6DD1-451F-B1F206DCB1CB}"/>
              </a:ext>
            </a:extLst>
          </p:cNvPr>
          <p:cNvSpPr>
            <a:spLocks noGrp="1"/>
          </p:cNvSpPr>
          <p:nvPr>
            <p:ph idx="1"/>
          </p:nvPr>
        </p:nvSpPr>
        <p:spPr>
          <a:xfrm>
            <a:off x="1341782" y="1542288"/>
            <a:ext cx="10012018" cy="510071"/>
          </a:xfrm>
        </p:spPr>
        <p:txBody>
          <a:bodyPr/>
          <a:lstStyle/>
          <a:p>
            <a:pPr eaLnBrk="1" hangingPunct="1"/>
            <a:r>
              <a:rPr lang="nl-NL" altLang="nl-NL" sz="2800">
                <a:solidFill>
                  <a:schemeClr val="tx1"/>
                </a:solidFill>
                <a:latin typeface="Arial" panose="020B0604020202020204" pitchFamily="34" charset="0"/>
                <a:cs typeface="Arial" panose="020B0604020202020204" pitchFamily="34" charset="0"/>
              </a:rPr>
              <a:t>Fysiotherapie:  BI aanbevolen</a:t>
            </a:r>
          </a:p>
          <a:p>
            <a:pPr eaLnBrk="1" hangingPunct="1"/>
            <a:r>
              <a:rPr lang="nl-NL" altLang="nl-NL" sz="2800">
                <a:solidFill>
                  <a:schemeClr val="tx1"/>
                </a:solidFill>
                <a:latin typeface="Arial" panose="020B0604020202020204" pitchFamily="34" charset="0"/>
                <a:cs typeface="Arial" panose="020B0604020202020204" pitchFamily="34" charset="0"/>
              </a:rPr>
              <a:t>PABO:  verplicht: </a:t>
            </a:r>
            <a:r>
              <a:rPr lang="nl-NL" altLang="nl-NL" sz="2800" err="1">
                <a:solidFill>
                  <a:schemeClr val="tx1"/>
                </a:solidFill>
                <a:latin typeface="Arial" panose="020B0604020202020204" pitchFamily="34" charset="0"/>
                <a:cs typeface="Arial" panose="020B0604020202020204" pitchFamily="34" charset="0"/>
              </a:rPr>
              <a:t>gs,ak,bi</a:t>
            </a:r>
            <a:r>
              <a:rPr lang="nl-NL" altLang="nl-NL" sz="2800">
                <a:solidFill>
                  <a:schemeClr val="tx1"/>
                </a:solidFill>
                <a:latin typeface="Arial" panose="020B0604020202020204" pitchFamily="34" charset="0"/>
                <a:cs typeface="Arial" panose="020B0604020202020204" pitchFamily="34" charset="0"/>
              </a:rPr>
              <a:t>; WA gewenst</a:t>
            </a:r>
          </a:p>
          <a:p>
            <a:pPr eaLnBrk="1" hangingPunct="1"/>
            <a:r>
              <a:rPr lang="nl-NL" altLang="nl-NL" sz="2800">
                <a:solidFill>
                  <a:schemeClr val="tx1"/>
                </a:solidFill>
                <a:latin typeface="Arial" panose="020B0604020202020204" pitchFamily="34" charset="0"/>
                <a:cs typeface="Arial" panose="020B0604020202020204" pitchFamily="34" charset="0"/>
              </a:rPr>
              <a:t>Bedrijfseconomie: BE of EC / WA</a:t>
            </a:r>
          </a:p>
          <a:p>
            <a:pPr eaLnBrk="1" hangingPunct="1"/>
            <a:r>
              <a:rPr lang="nl-NL" altLang="nl-NL" sz="2800">
                <a:solidFill>
                  <a:schemeClr val="tx1"/>
                </a:solidFill>
                <a:latin typeface="Arial" panose="020B0604020202020204" pitchFamily="34" charset="0"/>
                <a:cs typeface="Arial" panose="020B0604020202020204" pitchFamily="34" charset="0"/>
              </a:rPr>
              <a:t>Commerciële economie: BE of EC / WA</a:t>
            </a:r>
          </a:p>
          <a:p>
            <a:pPr eaLnBrk="1" hangingPunct="1"/>
            <a:r>
              <a:rPr lang="nl-NL" altLang="nl-NL" sz="2800">
                <a:solidFill>
                  <a:schemeClr val="tx1"/>
                </a:solidFill>
                <a:latin typeface="Arial" panose="020B0604020202020204" pitchFamily="34" charset="0"/>
                <a:cs typeface="Arial" panose="020B0604020202020204" pitchFamily="34" charset="0"/>
              </a:rPr>
              <a:t>Communicatie &amp; multimediadesign: WA</a:t>
            </a:r>
          </a:p>
          <a:p>
            <a:pPr eaLnBrk="1" hangingPunct="1"/>
            <a:r>
              <a:rPr lang="nl-NL" altLang="nl-NL" sz="2800">
                <a:solidFill>
                  <a:schemeClr val="tx1"/>
                </a:solidFill>
                <a:latin typeface="Arial" panose="020B0604020202020204" pitchFamily="34" charset="0"/>
                <a:cs typeface="Arial" panose="020B0604020202020204" pitchFamily="34" charset="0"/>
              </a:rPr>
              <a:t>Werktuigbouwkunde: NT of NG met NA</a:t>
            </a:r>
          </a:p>
          <a:p>
            <a:endParaRPr lang="nl-NL"/>
          </a:p>
        </p:txBody>
      </p:sp>
      <p:sp>
        <p:nvSpPr>
          <p:cNvPr id="4" name="Tijdelijke aanduiding voor inhoud 3">
            <a:extLst>
              <a:ext uri="{FF2B5EF4-FFF2-40B4-BE49-F238E27FC236}">
                <a16:creationId xmlns:a16="http://schemas.microsoft.com/office/drawing/2014/main" id="{09BC012B-E40E-53A2-3186-4938732EA72E}"/>
              </a:ext>
            </a:extLst>
          </p:cNvPr>
          <p:cNvSpPr>
            <a:spLocks noGrp="1"/>
          </p:cNvSpPr>
          <p:nvPr>
            <p:ph idx="10"/>
          </p:nvPr>
        </p:nvSpPr>
        <p:spPr>
          <a:xfrm>
            <a:off x="1341782" y="1032217"/>
            <a:ext cx="10012018" cy="510071"/>
          </a:xfrm>
        </p:spPr>
        <p:txBody>
          <a:bodyPr/>
          <a:lstStyle/>
          <a:p>
            <a:r>
              <a:rPr lang="nl-NL"/>
              <a:t> </a:t>
            </a:r>
            <a:r>
              <a:rPr lang="nl-NL">
                <a:hlinkClick r:id="rId2"/>
              </a:rPr>
              <a:t>www.studiekeuze123.nl</a:t>
            </a:r>
            <a:r>
              <a:rPr lang="nl-NL"/>
              <a:t> </a:t>
            </a:r>
          </a:p>
        </p:txBody>
      </p:sp>
      <p:sp>
        <p:nvSpPr>
          <p:cNvPr id="3" name="TextBox 2">
            <a:extLst>
              <a:ext uri="{FF2B5EF4-FFF2-40B4-BE49-F238E27FC236}">
                <a16:creationId xmlns:a16="http://schemas.microsoft.com/office/drawing/2014/main" id="{FF367367-6C50-E634-B97D-6B313D1A231A}"/>
              </a:ext>
            </a:extLst>
          </p:cNvPr>
          <p:cNvSpPr txBox="1"/>
          <p:nvPr/>
        </p:nvSpPr>
        <p:spPr>
          <a:xfrm>
            <a:off x="1339361" y="238695"/>
            <a:ext cx="76458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ea typeface="Calibri"/>
                <a:cs typeface="Calibri"/>
              </a:rPr>
              <a:t>TOELATINGSEISEN H.B.O.</a:t>
            </a:r>
            <a:endParaRPr lang="en-US" sz="3600" b="1">
              <a:solidFill>
                <a:srgbClr val="FF0000"/>
              </a:solidFill>
            </a:endParaRPr>
          </a:p>
        </p:txBody>
      </p:sp>
    </p:spTree>
    <p:extLst>
      <p:ext uri="{BB962C8B-B14F-4D97-AF65-F5344CB8AC3E}">
        <p14:creationId xmlns:p14="http://schemas.microsoft.com/office/powerpoint/2010/main" val="363222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097B08-02FB-D7C7-9B70-367D9A9DF229}"/>
              </a:ext>
            </a:extLst>
          </p:cNvPr>
          <p:cNvSpPr>
            <a:spLocks noGrp="1"/>
          </p:cNvSpPr>
          <p:nvPr>
            <p:ph idx="1"/>
          </p:nvPr>
        </p:nvSpPr>
        <p:spPr>
          <a:xfrm>
            <a:off x="1341782" y="1505585"/>
            <a:ext cx="10012018" cy="510071"/>
          </a:xfrm>
        </p:spPr>
        <p:txBody>
          <a:bodyPr/>
          <a:lstStyle/>
          <a:p>
            <a:pPr eaLnBrk="1" hangingPunct="1">
              <a:defRPr/>
            </a:pPr>
            <a:r>
              <a:rPr lang="nl-NL" altLang="nl-NL" sz="2800">
                <a:solidFill>
                  <a:schemeClr val="tx1"/>
                </a:solidFill>
                <a:latin typeface="Arial" pitchFamily="34" charset="0"/>
                <a:cs typeface="Arial" pitchFamily="34" charset="0"/>
              </a:rPr>
              <a:t>IBMS: EC of BE / WA</a:t>
            </a:r>
          </a:p>
          <a:p>
            <a:pPr eaLnBrk="1" hangingPunct="1">
              <a:defRPr/>
            </a:pPr>
            <a:r>
              <a:rPr lang="nl-NL" altLang="nl-NL" sz="2800">
                <a:solidFill>
                  <a:schemeClr val="tx1"/>
                </a:solidFill>
                <a:latin typeface="Arial" pitchFamily="34" charset="0"/>
                <a:cs typeface="Arial" pitchFamily="34" charset="0"/>
              </a:rPr>
              <a:t>ICT:  WB aanbevolen, maar niet verplicht</a:t>
            </a:r>
          </a:p>
          <a:p>
            <a:pPr eaLnBrk="1" hangingPunct="1">
              <a:defRPr/>
            </a:pPr>
            <a:r>
              <a:rPr lang="nl-NL" altLang="nl-NL" sz="2800">
                <a:solidFill>
                  <a:schemeClr val="tx1"/>
                </a:solidFill>
                <a:latin typeface="Arial" pitchFamily="34" charset="0"/>
                <a:cs typeface="Arial" pitchFamily="34" charset="0"/>
              </a:rPr>
              <a:t>Verpleegkunde: BI aanbevolen</a:t>
            </a:r>
          </a:p>
          <a:p>
            <a:pPr eaLnBrk="1" hangingPunct="1">
              <a:defRPr/>
            </a:pPr>
            <a:r>
              <a:rPr lang="nl-NL" altLang="nl-NL" sz="2800">
                <a:solidFill>
                  <a:schemeClr val="tx1"/>
                </a:solidFill>
                <a:latin typeface="Arial" pitchFamily="34" charset="0"/>
                <a:cs typeface="Arial" pitchFamily="34" charset="0"/>
              </a:rPr>
              <a:t>Tuin en akkerbouw: NT of NG profiel</a:t>
            </a:r>
          </a:p>
          <a:p>
            <a:pPr eaLnBrk="1" hangingPunct="1">
              <a:defRPr/>
            </a:pPr>
            <a:r>
              <a:rPr lang="nl-NL" altLang="nl-NL" sz="2800">
                <a:solidFill>
                  <a:schemeClr val="tx1"/>
                </a:solidFill>
                <a:latin typeface="Arial" pitchFamily="34" charset="0"/>
                <a:cs typeface="Arial" pitchFamily="34" charset="0"/>
              </a:rPr>
              <a:t>Chemie: NT of NG (met NA)</a:t>
            </a:r>
          </a:p>
          <a:p>
            <a:pPr eaLnBrk="1" hangingPunct="1">
              <a:defRPr/>
            </a:pPr>
            <a:r>
              <a:rPr lang="nl-NL" altLang="nl-NL" sz="2800">
                <a:solidFill>
                  <a:schemeClr val="tx1"/>
                </a:solidFill>
                <a:latin typeface="Arial" pitchFamily="34" charset="0"/>
                <a:cs typeface="Arial" pitchFamily="34" charset="0"/>
              </a:rPr>
              <a:t>SPECO: EC of BE + WA</a:t>
            </a:r>
          </a:p>
          <a:p>
            <a:endParaRPr lang="nl-NL"/>
          </a:p>
        </p:txBody>
      </p:sp>
      <p:sp>
        <p:nvSpPr>
          <p:cNvPr id="4" name="Tijdelijke aanduiding voor inhoud 3">
            <a:extLst>
              <a:ext uri="{FF2B5EF4-FFF2-40B4-BE49-F238E27FC236}">
                <a16:creationId xmlns:a16="http://schemas.microsoft.com/office/drawing/2014/main" id="{DCE1465D-1AF0-5BB7-B902-426ADF6DF2CA}"/>
              </a:ext>
            </a:extLst>
          </p:cNvPr>
          <p:cNvSpPr>
            <a:spLocks noGrp="1"/>
          </p:cNvSpPr>
          <p:nvPr>
            <p:ph idx="10"/>
          </p:nvPr>
        </p:nvSpPr>
        <p:spPr/>
        <p:txBody>
          <a:bodyPr/>
          <a:lstStyle/>
          <a:p>
            <a:endParaRPr lang="nl-NL"/>
          </a:p>
        </p:txBody>
      </p:sp>
    </p:spTree>
    <p:extLst>
      <p:ext uri="{BB962C8B-B14F-4D97-AF65-F5344CB8AC3E}">
        <p14:creationId xmlns:p14="http://schemas.microsoft.com/office/powerpoint/2010/main" val="139974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29B633-68DD-E3BF-ABB0-512C1C99B4F2}"/>
              </a:ext>
            </a:extLst>
          </p:cNvPr>
          <p:cNvSpPr>
            <a:spLocks noGrp="1"/>
          </p:cNvSpPr>
          <p:nvPr>
            <p:ph idx="1"/>
          </p:nvPr>
        </p:nvSpPr>
        <p:spPr>
          <a:xfrm>
            <a:off x="1341782" y="1183368"/>
            <a:ext cx="10012018" cy="3040289"/>
          </a:xfrm>
        </p:spPr>
        <p:txBody>
          <a:bodyPr lIns="91440" tIns="45720" rIns="91440" bIns="45720" anchor="t"/>
          <a:lstStyle/>
          <a:p>
            <a:pPr eaLnBrk="1" hangingPunct="1"/>
            <a:r>
              <a:rPr lang="nl-NL" altLang="nl-NL" sz="2800" i="1">
                <a:solidFill>
                  <a:schemeClr val="accent1"/>
                </a:solidFill>
                <a:latin typeface="Arial"/>
                <a:cs typeface="Arial"/>
              </a:rPr>
              <a:t>Sector Economie:</a:t>
            </a:r>
            <a:r>
              <a:rPr lang="nl-NL" altLang="nl-NL" sz="2800" i="1">
                <a:solidFill>
                  <a:schemeClr val="tx1"/>
                </a:solidFill>
                <a:latin typeface="Arial"/>
                <a:cs typeface="Arial"/>
              </a:rPr>
              <a:t> </a:t>
            </a:r>
            <a:r>
              <a:rPr lang="nl-NL" altLang="nl-NL" sz="2800">
                <a:solidFill>
                  <a:schemeClr val="tx1"/>
                </a:solidFill>
                <a:latin typeface="Arial"/>
                <a:cs typeface="Arial"/>
              </a:rPr>
              <a:t>mag meestal met </a:t>
            </a:r>
            <a:r>
              <a:rPr lang="nl-NL" altLang="nl-NL" sz="2800" err="1">
                <a:solidFill>
                  <a:schemeClr val="tx1"/>
                </a:solidFill>
                <a:latin typeface="Arial"/>
                <a:cs typeface="Arial"/>
              </a:rPr>
              <a:t>Wia</a:t>
            </a:r>
            <a:r>
              <a:rPr lang="nl-NL" altLang="nl-NL" sz="2800">
                <a:solidFill>
                  <a:schemeClr val="tx1"/>
                </a:solidFill>
                <a:latin typeface="Arial"/>
                <a:cs typeface="Arial"/>
              </a:rPr>
              <a:t>,</a:t>
            </a:r>
            <a:br>
              <a:rPr lang="nl-NL" altLang="nl-NL" sz="2800">
                <a:latin typeface="Arial" panose="020B0604020202020204" pitchFamily="34" charset="0"/>
                <a:cs typeface="Arial" panose="020B0604020202020204" pitchFamily="34" charset="0"/>
              </a:rPr>
            </a:br>
            <a:r>
              <a:rPr lang="nl-NL" altLang="nl-NL" sz="2800">
                <a:solidFill>
                  <a:schemeClr val="tx1"/>
                </a:solidFill>
                <a:latin typeface="Arial"/>
                <a:cs typeface="Arial"/>
              </a:rPr>
              <a:t>echter Econometrie </a:t>
            </a:r>
            <a:r>
              <a:rPr lang="nl-NL" altLang="nl-NL" sz="2800" err="1">
                <a:solidFill>
                  <a:schemeClr val="tx1"/>
                </a:solidFill>
                <a:latin typeface="Arial"/>
                <a:cs typeface="Arial"/>
              </a:rPr>
              <a:t>WiB</a:t>
            </a:r>
            <a:r>
              <a:rPr lang="nl-NL" altLang="nl-NL" sz="2800">
                <a:solidFill>
                  <a:schemeClr val="tx1"/>
                </a:solidFill>
                <a:latin typeface="Arial"/>
                <a:cs typeface="Arial"/>
              </a:rPr>
              <a:t> verplicht </a:t>
            </a:r>
            <a:r>
              <a:rPr lang="nl-NL" altLang="nl-NL">
                <a:solidFill>
                  <a:schemeClr val="tx1"/>
                </a:solidFill>
                <a:latin typeface="Arial"/>
                <a:cs typeface="Arial"/>
              </a:rPr>
              <a:t>en bij Economie </a:t>
            </a:r>
            <a:r>
              <a:rPr lang="nl-NL" altLang="nl-NL" err="1">
                <a:solidFill>
                  <a:schemeClr val="tx1"/>
                </a:solidFill>
                <a:latin typeface="Arial"/>
                <a:cs typeface="Arial"/>
              </a:rPr>
              <a:t>WiB</a:t>
            </a:r>
            <a:r>
              <a:rPr lang="nl-NL" altLang="nl-NL">
                <a:solidFill>
                  <a:schemeClr val="tx1"/>
                </a:solidFill>
                <a:latin typeface="Arial"/>
                <a:cs typeface="Arial"/>
              </a:rPr>
              <a:t> gewenst.</a:t>
            </a:r>
          </a:p>
          <a:p>
            <a:pPr eaLnBrk="1" hangingPunct="1"/>
            <a:r>
              <a:rPr lang="nl-NL" altLang="nl-NL" sz="2800" i="1">
                <a:solidFill>
                  <a:schemeClr val="accent1"/>
                </a:solidFill>
                <a:latin typeface="Arial"/>
                <a:cs typeface="Arial"/>
              </a:rPr>
              <a:t>Sector Gedrag en Maatschappij:</a:t>
            </a:r>
            <a:r>
              <a:rPr lang="nl-NL" altLang="nl-NL" sz="2800">
                <a:solidFill>
                  <a:schemeClr val="tx1"/>
                </a:solidFill>
                <a:latin typeface="Arial"/>
                <a:cs typeface="Arial"/>
              </a:rPr>
              <a:t>  Met alle pakketten mogelijk, </a:t>
            </a:r>
            <a:r>
              <a:rPr lang="nl-NL" altLang="nl-NL" sz="2800" err="1">
                <a:solidFill>
                  <a:schemeClr val="tx1"/>
                </a:solidFill>
                <a:latin typeface="Arial"/>
                <a:cs typeface="Arial"/>
              </a:rPr>
              <a:t>vb</a:t>
            </a:r>
            <a:r>
              <a:rPr lang="nl-NL" altLang="nl-NL" sz="2800">
                <a:solidFill>
                  <a:schemeClr val="tx1"/>
                </a:solidFill>
                <a:latin typeface="Arial"/>
                <a:cs typeface="Arial"/>
              </a:rPr>
              <a:t> Bestuurskunde, Psychologie.</a:t>
            </a:r>
            <a:endParaRPr lang="nl-NL">
              <a:solidFill>
                <a:schemeClr val="tx1"/>
              </a:solidFill>
              <a:latin typeface="Arial"/>
              <a:cs typeface="Arial"/>
            </a:endParaRPr>
          </a:p>
        </p:txBody>
      </p:sp>
      <p:sp>
        <p:nvSpPr>
          <p:cNvPr id="4" name="Tijdelijke aanduiding voor inhoud 3">
            <a:extLst>
              <a:ext uri="{FF2B5EF4-FFF2-40B4-BE49-F238E27FC236}">
                <a16:creationId xmlns:a16="http://schemas.microsoft.com/office/drawing/2014/main" id="{15C2696E-963A-19AA-9D2A-40A2F366DFA6}"/>
              </a:ext>
            </a:extLst>
          </p:cNvPr>
          <p:cNvSpPr>
            <a:spLocks noGrp="1"/>
          </p:cNvSpPr>
          <p:nvPr>
            <p:ph idx="10"/>
          </p:nvPr>
        </p:nvSpPr>
        <p:spPr/>
        <p:txBody>
          <a:bodyPr/>
          <a:lstStyle/>
          <a:p>
            <a:r>
              <a:rPr lang="nl-NL" sz="3200"/>
              <a:t>Toelatingseisen WO (Universiteit)</a:t>
            </a:r>
          </a:p>
        </p:txBody>
      </p:sp>
    </p:spTree>
    <p:extLst>
      <p:ext uri="{BB962C8B-B14F-4D97-AF65-F5344CB8AC3E}">
        <p14:creationId xmlns:p14="http://schemas.microsoft.com/office/powerpoint/2010/main" val="195399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E1B95-79C8-E192-800A-19B2876EEF0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F6F6CC-6038-7FD6-BEED-7614587C3F9A}"/>
              </a:ext>
            </a:extLst>
          </p:cNvPr>
          <p:cNvSpPr>
            <a:spLocks noGrp="1"/>
          </p:cNvSpPr>
          <p:nvPr>
            <p:ph idx="1"/>
          </p:nvPr>
        </p:nvSpPr>
        <p:spPr>
          <a:xfrm>
            <a:off x="1341782" y="1183368"/>
            <a:ext cx="10012018" cy="3040289"/>
          </a:xfrm>
        </p:spPr>
        <p:txBody>
          <a:bodyPr lIns="91440" tIns="45720" rIns="91440" bIns="45720" anchor="t"/>
          <a:lstStyle/>
          <a:p>
            <a:pPr eaLnBrk="1" hangingPunct="1"/>
            <a:r>
              <a:rPr lang="nl-NL" altLang="nl-NL" sz="2800" i="1">
                <a:solidFill>
                  <a:schemeClr val="accent1"/>
                </a:solidFill>
                <a:latin typeface="Arial"/>
                <a:cs typeface="Arial"/>
              </a:rPr>
              <a:t>Sector Gezondheidswetenschappen:</a:t>
            </a:r>
            <a:r>
              <a:rPr lang="nl-NL" altLang="nl-NL" sz="2800" i="1">
                <a:solidFill>
                  <a:schemeClr val="tx1"/>
                </a:solidFill>
                <a:latin typeface="Arial"/>
                <a:cs typeface="Arial"/>
              </a:rPr>
              <a:t> </a:t>
            </a:r>
            <a:r>
              <a:rPr lang="nl-NL" altLang="nl-NL" sz="2800">
                <a:solidFill>
                  <a:schemeClr val="tx1"/>
                </a:solidFill>
                <a:latin typeface="Arial"/>
                <a:cs typeface="Arial"/>
              </a:rPr>
              <a:t>Na en Bio (</a:t>
            </a:r>
            <a:r>
              <a:rPr lang="nl-NL" altLang="nl-NL" sz="2800" err="1">
                <a:solidFill>
                  <a:schemeClr val="tx1"/>
                </a:solidFill>
                <a:latin typeface="Arial"/>
                <a:cs typeface="Arial"/>
              </a:rPr>
              <a:t>WiA</a:t>
            </a:r>
            <a:r>
              <a:rPr lang="nl-NL" altLang="nl-NL" sz="2800">
                <a:solidFill>
                  <a:schemeClr val="tx1"/>
                </a:solidFill>
                <a:latin typeface="Arial"/>
                <a:cs typeface="Arial"/>
              </a:rPr>
              <a:t>) verplicht bij Geneeskundige studies, bij Klinische technologie ook nog </a:t>
            </a:r>
            <a:r>
              <a:rPr lang="nl-NL" altLang="nl-NL" sz="2800" err="1">
                <a:solidFill>
                  <a:schemeClr val="tx1"/>
                </a:solidFill>
                <a:latin typeface="Arial"/>
                <a:cs typeface="Arial"/>
              </a:rPr>
              <a:t>WiB</a:t>
            </a:r>
            <a:r>
              <a:rPr lang="nl-NL" altLang="nl-NL" sz="2800">
                <a:solidFill>
                  <a:schemeClr val="tx1"/>
                </a:solidFill>
                <a:latin typeface="Arial"/>
                <a:cs typeface="Arial"/>
              </a:rPr>
              <a:t>.</a:t>
            </a:r>
            <a:endParaRPr lang="en-US">
              <a:solidFill>
                <a:schemeClr val="tx1"/>
              </a:solidFill>
              <a:latin typeface="Arial"/>
              <a:cs typeface="Arial"/>
            </a:endParaRPr>
          </a:p>
          <a:p>
            <a:pPr eaLnBrk="1" hangingPunct="1"/>
            <a:r>
              <a:rPr lang="nl-NL" altLang="nl-NL" i="1">
                <a:solidFill>
                  <a:schemeClr val="accent1"/>
                </a:solidFill>
                <a:latin typeface="Arial"/>
                <a:cs typeface="Arial"/>
              </a:rPr>
              <a:t>Sector Landbouw</a:t>
            </a:r>
            <a:r>
              <a:rPr lang="nl-NL" i="1">
                <a:solidFill>
                  <a:schemeClr val="accent1"/>
                </a:solidFill>
                <a:latin typeface="Arial"/>
                <a:cs typeface="Arial"/>
              </a:rPr>
              <a:t> en Natuur: </a:t>
            </a:r>
            <a:r>
              <a:rPr lang="nl-NL">
                <a:solidFill>
                  <a:schemeClr val="tx1"/>
                </a:solidFill>
                <a:latin typeface="Arial"/>
                <a:cs typeface="Arial"/>
              </a:rPr>
              <a:t>Vele verschillen, </a:t>
            </a:r>
            <a:r>
              <a:rPr lang="nl-NL" err="1">
                <a:solidFill>
                  <a:schemeClr val="tx1"/>
                </a:solidFill>
                <a:latin typeface="Arial"/>
                <a:cs typeface="Arial"/>
              </a:rPr>
              <a:t>vb</a:t>
            </a:r>
            <a:r>
              <a:rPr lang="nl-NL">
                <a:solidFill>
                  <a:schemeClr val="tx1"/>
                </a:solidFill>
                <a:latin typeface="Arial"/>
                <a:cs typeface="Arial"/>
              </a:rPr>
              <a:t> Biologie </a:t>
            </a:r>
            <a:r>
              <a:rPr lang="nl-NL" err="1">
                <a:solidFill>
                  <a:schemeClr val="tx1"/>
                </a:solidFill>
                <a:latin typeface="Arial"/>
                <a:cs typeface="Arial"/>
              </a:rPr>
              <a:t>SchK</a:t>
            </a:r>
            <a:r>
              <a:rPr lang="nl-NL">
                <a:solidFill>
                  <a:schemeClr val="tx1"/>
                </a:solidFill>
                <a:latin typeface="Arial"/>
                <a:cs typeface="Arial"/>
              </a:rPr>
              <a:t> en BIO (</a:t>
            </a:r>
            <a:r>
              <a:rPr lang="nl-NL" err="1">
                <a:solidFill>
                  <a:schemeClr val="tx1"/>
                </a:solidFill>
                <a:latin typeface="Arial"/>
                <a:cs typeface="Arial"/>
              </a:rPr>
              <a:t>WiA</a:t>
            </a:r>
            <a:r>
              <a:rPr lang="nl-NL">
                <a:solidFill>
                  <a:schemeClr val="tx1"/>
                </a:solidFill>
                <a:latin typeface="Arial"/>
                <a:cs typeface="Arial"/>
              </a:rPr>
              <a:t>), Chemistry met WIB, check de eisen!</a:t>
            </a:r>
          </a:p>
          <a:p>
            <a:pPr eaLnBrk="1" hangingPunct="1"/>
            <a:r>
              <a:rPr lang="nl-NL" i="1">
                <a:solidFill>
                  <a:srgbClr val="0070C0"/>
                </a:solidFill>
                <a:latin typeface="Arial"/>
                <a:cs typeface="Arial"/>
              </a:rPr>
              <a:t>Sector Techniek: </a:t>
            </a:r>
            <a:r>
              <a:rPr lang="nl-NL" err="1">
                <a:solidFill>
                  <a:schemeClr val="tx1"/>
                </a:solidFill>
                <a:latin typeface="Arial"/>
                <a:cs typeface="Arial"/>
              </a:rPr>
              <a:t>Wib</a:t>
            </a:r>
            <a:r>
              <a:rPr lang="nl-NL">
                <a:solidFill>
                  <a:schemeClr val="tx1"/>
                </a:solidFill>
                <a:latin typeface="Arial"/>
                <a:cs typeface="Arial"/>
              </a:rPr>
              <a:t> en Natuurkunde meestal verplicht en </a:t>
            </a:r>
            <a:r>
              <a:rPr lang="nl-NL" err="1">
                <a:solidFill>
                  <a:schemeClr val="tx1"/>
                </a:solidFill>
                <a:latin typeface="Arial"/>
                <a:cs typeface="Arial"/>
              </a:rPr>
              <a:t>WiD</a:t>
            </a:r>
            <a:r>
              <a:rPr lang="nl-NL">
                <a:solidFill>
                  <a:schemeClr val="tx1"/>
                </a:solidFill>
                <a:latin typeface="Arial"/>
                <a:cs typeface="Arial"/>
              </a:rPr>
              <a:t> erg gewenst.</a:t>
            </a:r>
          </a:p>
        </p:txBody>
      </p:sp>
      <p:sp>
        <p:nvSpPr>
          <p:cNvPr id="4" name="Tijdelijke aanduiding voor inhoud 3">
            <a:extLst>
              <a:ext uri="{FF2B5EF4-FFF2-40B4-BE49-F238E27FC236}">
                <a16:creationId xmlns:a16="http://schemas.microsoft.com/office/drawing/2014/main" id="{9FCBC384-12FD-801A-CC25-4B5ECA4BFF7C}"/>
              </a:ext>
            </a:extLst>
          </p:cNvPr>
          <p:cNvSpPr>
            <a:spLocks noGrp="1"/>
          </p:cNvSpPr>
          <p:nvPr>
            <p:ph idx="10"/>
          </p:nvPr>
        </p:nvSpPr>
        <p:spPr/>
        <p:txBody>
          <a:bodyPr/>
          <a:lstStyle/>
          <a:p>
            <a:r>
              <a:rPr lang="nl-NL" sz="3200"/>
              <a:t>Toelatingseisen WO (Universiteit)</a:t>
            </a:r>
          </a:p>
        </p:txBody>
      </p:sp>
    </p:spTree>
    <p:extLst>
      <p:ext uri="{BB962C8B-B14F-4D97-AF65-F5344CB8AC3E}">
        <p14:creationId xmlns:p14="http://schemas.microsoft.com/office/powerpoint/2010/main" val="24075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40F69F-5A09-C6AE-3982-127EC9FA3678}"/>
              </a:ext>
            </a:extLst>
          </p:cNvPr>
          <p:cNvSpPr>
            <a:spLocks noGrp="1"/>
          </p:cNvSpPr>
          <p:nvPr>
            <p:ph idx="1"/>
          </p:nvPr>
        </p:nvSpPr>
        <p:spPr>
          <a:xfrm>
            <a:off x="1341782" y="1286129"/>
            <a:ext cx="10012018" cy="510071"/>
          </a:xfrm>
        </p:spPr>
        <p:txBody>
          <a:bodyPr/>
          <a:lstStyle/>
          <a:p>
            <a:pPr lvl="1" eaLnBrk="1" fontAlgn="auto" hangingPunct="1">
              <a:spcAft>
                <a:spcPts val="0"/>
              </a:spcAft>
              <a:buFont typeface="Arial"/>
              <a:buChar char="–"/>
              <a:defRPr/>
            </a:pPr>
            <a:r>
              <a:rPr lang="nl-NL"/>
              <a:t>Nederlands</a:t>
            </a:r>
          </a:p>
          <a:p>
            <a:pPr lvl="1" eaLnBrk="1" fontAlgn="auto" hangingPunct="1">
              <a:spcAft>
                <a:spcPts val="0"/>
              </a:spcAft>
              <a:buFont typeface="Arial"/>
              <a:buChar char="–"/>
              <a:defRPr/>
            </a:pPr>
            <a:r>
              <a:rPr lang="nl-NL"/>
              <a:t>Engels</a:t>
            </a:r>
          </a:p>
          <a:p>
            <a:pPr lvl="1" eaLnBrk="1" fontAlgn="auto" hangingPunct="1">
              <a:spcAft>
                <a:spcPts val="0"/>
              </a:spcAft>
              <a:buFont typeface="Arial"/>
              <a:buChar char="–"/>
              <a:defRPr/>
            </a:pPr>
            <a:r>
              <a:rPr lang="nl-NL"/>
              <a:t>Culturele kunstzinnige vorming (CKV)</a:t>
            </a:r>
          </a:p>
          <a:p>
            <a:pPr lvl="1" eaLnBrk="1" fontAlgn="auto" hangingPunct="1">
              <a:spcAft>
                <a:spcPts val="0"/>
              </a:spcAft>
              <a:buFont typeface="Arial"/>
              <a:buChar char="–"/>
              <a:defRPr/>
            </a:pPr>
            <a:r>
              <a:rPr lang="nl-NL"/>
              <a:t>Maatschappijleer (ma)</a:t>
            </a:r>
          </a:p>
          <a:p>
            <a:pPr lvl="1" eaLnBrk="1" fontAlgn="auto" hangingPunct="1">
              <a:spcAft>
                <a:spcPts val="0"/>
              </a:spcAft>
              <a:buFont typeface="Arial"/>
              <a:buChar char="–"/>
              <a:defRPr/>
            </a:pPr>
            <a:r>
              <a:rPr lang="nl-NL"/>
              <a:t>Lichamelijke Opvoeding</a:t>
            </a:r>
          </a:p>
          <a:p>
            <a:endParaRPr lang="nl-NL"/>
          </a:p>
        </p:txBody>
      </p:sp>
      <p:sp>
        <p:nvSpPr>
          <p:cNvPr id="4" name="Tijdelijke aanduiding voor inhoud 3">
            <a:extLst>
              <a:ext uri="{FF2B5EF4-FFF2-40B4-BE49-F238E27FC236}">
                <a16:creationId xmlns:a16="http://schemas.microsoft.com/office/drawing/2014/main" id="{90E7C052-EACD-15BB-FD1C-C5E0D2231A3D}"/>
              </a:ext>
            </a:extLst>
          </p:cNvPr>
          <p:cNvSpPr>
            <a:spLocks noGrp="1"/>
          </p:cNvSpPr>
          <p:nvPr>
            <p:ph idx="10"/>
          </p:nvPr>
        </p:nvSpPr>
        <p:spPr/>
        <p:txBody>
          <a:bodyPr/>
          <a:lstStyle/>
          <a:p>
            <a:r>
              <a:rPr lang="nl-NL" altLang="nl-NL" b="1">
                <a:latin typeface="Verdana" panose="020B0604030504040204" pitchFamily="34" charset="0"/>
              </a:rPr>
              <a:t>GEMEENSCHAPPELIJK DEEL Havo</a:t>
            </a:r>
            <a:endParaRPr lang="nl-NL"/>
          </a:p>
        </p:txBody>
      </p:sp>
    </p:spTree>
    <p:extLst>
      <p:ext uri="{BB962C8B-B14F-4D97-AF65-F5344CB8AC3E}">
        <p14:creationId xmlns:p14="http://schemas.microsoft.com/office/powerpoint/2010/main" val="9739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183E-1E1E-0A6D-5BC3-7428FEB2590E}"/>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7CAB28-1072-F378-EB5D-4F1628451A5A}"/>
              </a:ext>
            </a:extLst>
          </p:cNvPr>
          <p:cNvSpPr>
            <a:spLocks noGrp="1"/>
          </p:cNvSpPr>
          <p:nvPr>
            <p:ph idx="1"/>
          </p:nvPr>
        </p:nvSpPr>
        <p:spPr>
          <a:xfrm>
            <a:off x="1089991" y="1107167"/>
            <a:ext cx="10012018" cy="510071"/>
          </a:xfrm>
        </p:spPr>
        <p:txBody>
          <a:bodyPr/>
          <a:lstStyle/>
          <a:p>
            <a:pPr lvl="1">
              <a:buFont typeface="Arial"/>
              <a:buChar char="–"/>
              <a:defRPr/>
            </a:pPr>
            <a:r>
              <a:rPr lang="nl-NL" sz="2800">
                <a:ea typeface="+mn-ea"/>
              </a:rPr>
              <a:t>Nederlands en Engels</a:t>
            </a:r>
          </a:p>
          <a:p>
            <a:pPr lvl="1" eaLnBrk="1" fontAlgn="auto" hangingPunct="1">
              <a:spcAft>
                <a:spcPts val="0"/>
              </a:spcAft>
              <a:buFont typeface="Arial"/>
              <a:buChar char="–"/>
              <a:defRPr/>
            </a:pPr>
            <a:r>
              <a:rPr lang="nl-NL" sz="2800" b="1"/>
              <a:t>Wis (A of B)</a:t>
            </a:r>
          </a:p>
          <a:p>
            <a:pPr lvl="1" eaLnBrk="1" fontAlgn="auto" hangingPunct="1">
              <a:spcAft>
                <a:spcPts val="0"/>
              </a:spcAft>
              <a:buFont typeface="Arial"/>
              <a:buChar char="–"/>
              <a:defRPr/>
            </a:pPr>
            <a:r>
              <a:rPr lang="nl-NL" sz="2800" b="1">
                <a:ea typeface="+mn-ea"/>
              </a:rPr>
              <a:t>Frans of Duits</a:t>
            </a:r>
          </a:p>
          <a:p>
            <a:pPr lvl="1" eaLnBrk="1" fontAlgn="auto" hangingPunct="1">
              <a:spcAft>
                <a:spcPts val="0"/>
              </a:spcAft>
              <a:buFont typeface="Arial"/>
              <a:buChar char="–"/>
              <a:defRPr/>
            </a:pPr>
            <a:r>
              <a:rPr lang="nl-NL" sz="2800">
                <a:ea typeface="+mn-ea"/>
              </a:rPr>
              <a:t>Culturele kunstzinnige vorming (CKV)</a:t>
            </a:r>
          </a:p>
          <a:p>
            <a:pPr lvl="1" eaLnBrk="1" fontAlgn="auto" hangingPunct="1">
              <a:spcAft>
                <a:spcPts val="0"/>
              </a:spcAft>
              <a:buFont typeface="Arial"/>
              <a:buChar char="–"/>
              <a:defRPr/>
            </a:pPr>
            <a:r>
              <a:rPr lang="nl-NL" sz="2800">
                <a:ea typeface="+mn-ea"/>
              </a:rPr>
              <a:t>Maatschappijleer (ma)</a:t>
            </a:r>
          </a:p>
          <a:p>
            <a:pPr lvl="1" eaLnBrk="1" fontAlgn="auto" hangingPunct="1">
              <a:spcAft>
                <a:spcPts val="0"/>
              </a:spcAft>
              <a:buFont typeface="Arial"/>
              <a:buChar char="–"/>
              <a:defRPr/>
            </a:pPr>
            <a:r>
              <a:rPr lang="nl-NL" sz="2800" b="1"/>
              <a:t>Wetenschappelijke oriëntatie (WO)</a:t>
            </a:r>
            <a:endParaRPr lang="nl-NL" sz="2800" b="1">
              <a:ea typeface="+mn-ea"/>
            </a:endParaRPr>
          </a:p>
          <a:p>
            <a:pPr lvl="1" eaLnBrk="1" fontAlgn="auto" hangingPunct="1">
              <a:spcAft>
                <a:spcPts val="0"/>
              </a:spcAft>
              <a:buFont typeface="Arial"/>
              <a:buChar char="–"/>
              <a:defRPr/>
            </a:pPr>
            <a:r>
              <a:rPr lang="nl-NL" sz="2800">
                <a:ea typeface="+mn-ea"/>
              </a:rPr>
              <a:t>Lichamelijke Opvoeding</a:t>
            </a:r>
          </a:p>
          <a:p>
            <a:endParaRPr lang="nl-NL"/>
          </a:p>
        </p:txBody>
      </p:sp>
      <p:sp>
        <p:nvSpPr>
          <p:cNvPr id="4" name="Tijdelijke aanduiding voor inhoud 3">
            <a:extLst>
              <a:ext uri="{FF2B5EF4-FFF2-40B4-BE49-F238E27FC236}">
                <a16:creationId xmlns:a16="http://schemas.microsoft.com/office/drawing/2014/main" id="{73FAE13A-E72C-3731-D3A4-22814518DDA3}"/>
              </a:ext>
            </a:extLst>
          </p:cNvPr>
          <p:cNvSpPr>
            <a:spLocks noGrp="1"/>
          </p:cNvSpPr>
          <p:nvPr>
            <p:ph idx="10"/>
          </p:nvPr>
        </p:nvSpPr>
        <p:spPr/>
        <p:txBody>
          <a:bodyPr/>
          <a:lstStyle/>
          <a:p>
            <a:r>
              <a:rPr lang="nl-NL" altLang="nl-NL" b="1">
                <a:latin typeface="Verdana" panose="020B0604030504040204" pitchFamily="34" charset="0"/>
              </a:rPr>
              <a:t>GEMEENSCHAPPELIJK DEEL ATH</a:t>
            </a:r>
            <a:endParaRPr lang="nl-NL"/>
          </a:p>
        </p:txBody>
      </p:sp>
    </p:spTree>
    <p:extLst>
      <p:ext uri="{BB962C8B-B14F-4D97-AF65-F5344CB8AC3E}">
        <p14:creationId xmlns:p14="http://schemas.microsoft.com/office/powerpoint/2010/main" val="418539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FD38-7D9A-C911-B9F2-9C666A5E4E3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5F6401-B029-4FE2-6CAA-F38F11B413CB}"/>
              </a:ext>
            </a:extLst>
          </p:cNvPr>
          <p:cNvSpPr>
            <a:spLocks noGrp="1"/>
          </p:cNvSpPr>
          <p:nvPr>
            <p:ph idx="1"/>
          </p:nvPr>
        </p:nvSpPr>
        <p:spPr>
          <a:xfrm>
            <a:off x="1089991" y="1017126"/>
            <a:ext cx="10012018" cy="510071"/>
          </a:xfrm>
        </p:spPr>
        <p:txBody>
          <a:bodyPr/>
          <a:lstStyle/>
          <a:p>
            <a:pPr lvl="1" eaLnBrk="1" fontAlgn="auto" hangingPunct="1">
              <a:spcAft>
                <a:spcPts val="0"/>
              </a:spcAft>
              <a:buFont typeface="Arial"/>
              <a:buChar char="–"/>
              <a:defRPr/>
            </a:pPr>
            <a:r>
              <a:rPr lang="nl-NL" sz="2800">
                <a:ea typeface="+mn-ea"/>
              </a:rPr>
              <a:t>Nederlands en Engels</a:t>
            </a:r>
          </a:p>
          <a:p>
            <a:pPr lvl="1" eaLnBrk="1" fontAlgn="auto" hangingPunct="1">
              <a:spcAft>
                <a:spcPts val="0"/>
              </a:spcAft>
              <a:buFont typeface="Arial"/>
              <a:buChar char="–"/>
              <a:defRPr/>
            </a:pPr>
            <a:r>
              <a:rPr lang="nl-NL" sz="2800"/>
              <a:t>Wis (A of B)</a:t>
            </a:r>
          </a:p>
          <a:p>
            <a:pPr lvl="1" eaLnBrk="1" fontAlgn="auto" hangingPunct="1">
              <a:spcAft>
                <a:spcPts val="0"/>
              </a:spcAft>
              <a:buFont typeface="Arial"/>
              <a:buChar char="–"/>
              <a:defRPr/>
            </a:pPr>
            <a:r>
              <a:rPr lang="nl-NL" sz="2800" i="1"/>
              <a:t>Latijn</a:t>
            </a:r>
            <a:r>
              <a:rPr lang="nl-NL" sz="2800" i="1">
                <a:ea typeface="+mn-ea"/>
              </a:rPr>
              <a:t> of Grieks </a:t>
            </a:r>
            <a:r>
              <a:rPr lang="nl-NL" sz="2800">
                <a:ea typeface="+mn-ea"/>
              </a:rPr>
              <a:t>EVT. samen met Frans of Duits</a:t>
            </a:r>
          </a:p>
          <a:p>
            <a:pPr lvl="1">
              <a:buFont typeface="Arial"/>
              <a:buChar char="–"/>
              <a:defRPr/>
            </a:pPr>
            <a:r>
              <a:rPr lang="nl-NL" sz="2800" i="1">
                <a:ea typeface="+mn-ea"/>
              </a:rPr>
              <a:t>Klassieke </a:t>
            </a:r>
            <a:r>
              <a:rPr lang="nl-NL" sz="2800" i="1"/>
              <a:t>Culturele V</a:t>
            </a:r>
            <a:r>
              <a:rPr lang="nl-NL" sz="2800" i="1">
                <a:ea typeface="+mn-ea"/>
              </a:rPr>
              <a:t>orming </a:t>
            </a:r>
            <a:r>
              <a:rPr lang="nl-NL" sz="2800">
                <a:ea typeface="+mn-ea"/>
              </a:rPr>
              <a:t>(KCV)</a:t>
            </a:r>
          </a:p>
          <a:p>
            <a:pPr lvl="1" eaLnBrk="1" fontAlgn="auto" hangingPunct="1">
              <a:spcAft>
                <a:spcPts val="0"/>
              </a:spcAft>
              <a:buFont typeface="Arial"/>
              <a:buChar char="–"/>
              <a:defRPr/>
            </a:pPr>
            <a:r>
              <a:rPr lang="nl-NL" sz="2800">
                <a:ea typeface="+mn-ea"/>
              </a:rPr>
              <a:t>Maatschappijleer (ma)</a:t>
            </a:r>
          </a:p>
          <a:p>
            <a:pPr lvl="1" eaLnBrk="1" fontAlgn="auto" hangingPunct="1">
              <a:spcAft>
                <a:spcPts val="0"/>
              </a:spcAft>
              <a:buFont typeface="Arial"/>
              <a:buChar char="–"/>
              <a:defRPr/>
            </a:pPr>
            <a:r>
              <a:rPr lang="nl-NL" sz="2800"/>
              <a:t>Wetenschappelijke oriëntatie (WO)</a:t>
            </a:r>
            <a:endParaRPr lang="nl-NL" sz="2800">
              <a:ea typeface="+mn-ea"/>
            </a:endParaRPr>
          </a:p>
          <a:p>
            <a:pPr lvl="1" eaLnBrk="1" fontAlgn="auto" hangingPunct="1">
              <a:spcAft>
                <a:spcPts val="0"/>
              </a:spcAft>
              <a:buFont typeface="Arial"/>
              <a:buChar char="–"/>
              <a:defRPr/>
            </a:pPr>
            <a:r>
              <a:rPr lang="nl-NL" sz="2800">
                <a:ea typeface="+mn-ea"/>
              </a:rPr>
              <a:t>Lichamelijke Opvoeding</a:t>
            </a:r>
          </a:p>
          <a:p>
            <a:endParaRPr lang="nl-NL"/>
          </a:p>
        </p:txBody>
      </p:sp>
      <p:sp>
        <p:nvSpPr>
          <p:cNvPr id="4" name="Tijdelijke aanduiding voor inhoud 3">
            <a:extLst>
              <a:ext uri="{FF2B5EF4-FFF2-40B4-BE49-F238E27FC236}">
                <a16:creationId xmlns:a16="http://schemas.microsoft.com/office/drawing/2014/main" id="{0834E302-1DFD-670D-C92A-F0BB5BEBBA55}"/>
              </a:ext>
            </a:extLst>
          </p:cNvPr>
          <p:cNvSpPr>
            <a:spLocks noGrp="1"/>
          </p:cNvSpPr>
          <p:nvPr>
            <p:ph idx="10"/>
          </p:nvPr>
        </p:nvSpPr>
        <p:spPr/>
        <p:txBody>
          <a:bodyPr/>
          <a:lstStyle/>
          <a:p>
            <a:r>
              <a:rPr lang="nl-NL" altLang="nl-NL" b="1">
                <a:latin typeface="Verdana" panose="020B0604030504040204" pitchFamily="34" charset="0"/>
              </a:rPr>
              <a:t>GEMEENSCHAPPELIJK DEEL GYM</a:t>
            </a:r>
            <a:endParaRPr lang="nl-NL"/>
          </a:p>
        </p:txBody>
      </p:sp>
    </p:spTree>
    <p:extLst>
      <p:ext uri="{BB962C8B-B14F-4D97-AF65-F5344CB8AC3E}">
        <p14:creationId xmlns:p14="http://schemas.microsoft.com/office/powerpoint/2010/main" val="215133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E9CC2BC-F595-F69F-795D-65419D9E8CF5}"/>
              </a:ext>
            </a:extLst>
          </p:cNvPr>
          <p:cNvSpPr>
            <a:spLocks noGrp="1"/>
          </p:cNvSpPr>
          <p:nvPr>
            <p:ph idx="1"/>
          </p:nvPr>
        </p:nvSpPr>
        <p:spPr>
          <a:xfrm>
            <a:off x="1469798" y="1130681"/>
            <a:ext cx="10012018" cy="510071"/>
          </a:xfrm>
        </p:spPr>
        <p:txBody>
          <a:bodyPr lIns="91440" tIns="45720" rIns="91440" bIns="45720" anchor="t"/>
          <a:lstStyle/>
          <a:p>
            <a:pPr lvl="1" eaLnBrk="1" hangingPunct="1">
              <a:buFont typeface="Wingdings" panose="05000000000000000000" pitchFamily="2" charset="2"/>
              <a:buNone/>
            </a:pPr>
            <a:r>
              <a:rPr lang="nl-NL" altLang="nl-NL" i="1"/>
              <a:t>MAATSCHAPPIJPROFIEL:</a:t>
            </a:r>
          </a:p>
          <a:p>
            <a:pPr lvl="1" eaLnBrk="1" hangingPunct="1">
              <a:buFont typeface="Wingdings" panose="05000000000000000000" pitchFamily="2" charset="2"/>
              <a:buNone/>
            </a:pPr>
            <a:endParaRPr lang="nl-NL" altLang="nl-NL" b="1"/>
          </a:p>
          <a:p>
            <a:pPr lvl="1" eaLnBrk="1" hangingPunct="1"/>
            <a:r>
              <a:rPr lang="nl-NL" altLang="nl-NL" sz="2800" b="1"/>
              <a:t>Cultuur en Maatschappij (CM) </a:t>
            </a:r>
            <a:r>
              <a:rPr lang="nl-NL" altLang="nl-NL" sz="2800"/>
              <a:t>: </a:t>
            </a:r>
            <a:endParaRPr lang="nl-NL" altLang="nl-NL" sz="2800">
              <a:ea typeface="Calibri"/>
              <a:cs typeface="Calibri"/>
            </a:endParaRPr>
          </a:p>
          <a:p>
            <a:pPr lvl="1">
              <a:buNone/>
            </a:pPr>
            <a:r>
              <a:rPr lang="nl-NL" altLang="nl-NL" sz="2800"/>
              <a:t>   </a:t>
            </a:r>
            <a:r>
              <a:rPr lang="nl-NL" altLang="nl-NL" sz="2800" err="1"/>
              <a:t>gs</a:t>
            </a:r>
            <a:r>
              <a:rPr lang="nl-NL" altLang="nl-NL" sz="2800"/>
              <a:t>, fa/du, </a:t>
            </a:r>
            <a:endParaRPr lang="nl-NL" altLang="nl-NL" sz="2800">
              <a:ea typeface="Calibri"/>
              <a:cs typeface="Calibri"/>
            </a:endParaRPr>
          </a:p>
          <a:p>
            <a:pPr lvl="2" eaLnBrk="1" hangingPunct="1">
              <a:buFont typeface="Wingdings" panose="05000000000000000000" pitchFamily="2" charset="2"/>
              <a:buNone/>
            </a:pPr>
            <a:r>
              <a:rPr lang="nl-NL" altLang="nl-NL" sz="2800"/>
              <a:t>Profielkeuzevak: </a:t>
            </a:r>
            <a:r>
              <a:rPr lang="nl-NL" altLang="nl-NL" sz="2800" err="1"/>
              <a:t>ak</a:t>
            </a:r>
            <a:r>
              <a:rPr lang="nl-NL" altLang="nl-NL" sz="2800"/>
              <a:t> óf </a:t>
            </a:r>
            <a:r>
              <a:rPr lang="nl-NL" altLang="nl-NL" sz="2800" err="1"/>
              <a:t>ec</a:t>
            </a:r>
            <a:endParaRPr lang="nl-NL" altLang="nl-NL" sz="2800">
              <a:ea typeface="Calibri"/>
              <a:cs typeface="Calibri"/>
            </a:endParaRPr>
          </a:p>
          <a:p>
            <a:pPr lvl="2" eaLnBrk="1" hangingPunct="1">
              <a:buFont typeface="Wingdings" panose="05000000000000000000" pitchFamily="2" charset="2"/>
              <a:buNone/>
            </a:pPr>
            <a:r>
              <a:rPr lang="nl-NL" altLang="nl-NL" sz="2800"/>
              <a:t>    </a:t>
            </a:r>
            <a:r>
              <a:rPr lang="nl-NL" altLang="nl-NL" sz="2800" b="1"/>
              <a:t>én</a:t>
            </a:r>
            <a:endParaRPr lang="nl-NL" altLang="nl-NL" sz="2800" b="1">
              <a:ea typeface="Calibri"/>
              <a:cs typeface="Calibri"/>
            </a:endParaRPr>
          </a:p>
          <a:p>
            <a:pPr lvl="2" eaLnBrk="1" hangingPunct="1">
              <a:buFont typeface="Wingdings" panose="05000000000000000000" pitchFamily="2" charset="2"/>
              <a:buNone/>
            </a:pPr>
            <a:r>
              <a:rPr lang="nl-NL" altLang="nl-NL" sz="2800"/>
              <a:t>Profielkeuzevak: bv óf fa/du</a:t>
            </a:r>
            <a:endParaRPr lang="nl-NL" altLang="nl-NL" sz="2800">
              <a:ea typeface="Calibri"/>
              <a:cs typeface="Calibri"/>
            </a:endParaRPr>
          </a:p>
          <a:p>
            <a:pPr lvl="1" eaLnBrk="1" hangingPunct="1">
              <a:buFont typeface="Wingdings" panose="05000000000000000000" pitchFamily="2" charset="2"/>
              <a:buNone/>
            </a:pPr>
            <a:endParaRPr lang="nl-NL" altLang="nl-NL"/>
          </a:p>
          <a:p>
            <a:pPr lvl="1" eaLnBrk="1" hangingPunct="1">
              <a:buFont typeface="Wingdings" panose="05000000000000000000" pitchFamily="2" charset="2"/>
              <a:buNone/>
            </a:pPr>
            <a:r>
              <a:rPr lang="nl-NL" altLang="nl-NL" sz="2000" i="1"/>
              <a:t>(opleidingen in de sectoren sociaal, onderwijs, kunst en cultuur, toerisme, journalistiek)</a:t>
            </a:r>
            <a:endParaRPr lang="nl-NL" altLang="nl-NL" sz="2000" b="1" i="1"/>
          </a:p>
          <a:p>
            <a:endParaRPr lang="nl-NL"/>
          </a:p>
        </p:txBody>
      </p:sp>
      <p:sp>
        <p:nvSpPr>
          <p:cNvPr id="4" name="Tijdelijke aanduiding voor inhoud 3">
            <a:extLst>
              <a:ext uri="{FF2B5EF4-FFF2-40B4-BE49-F238E27FC236}">
                <a16:creationId xmlns:a16="http://schemas.microsoft.com/office/drawing/2014/main" id="{DCC9B8D3-99BA-6A1D-8CE6-279AE85E4883}"/>
              </a:ext>
            </a:extLst>
          </p:cNvPr>
          <p:cNvSpPr>
            <a:spLocks noGrp="1"/>
          </p:cNvSpPr>
          <p:nvPr>
            <p:ph idx="10"/>
          </p:nvPr>
        </p:nvSpPr>
        <p:spPr/>
        <p:txBody>
          <a:bodyPr lIns="91440" tIns="45720" rIns="91440" bIns="45720" anchor="t"/>
          <a:lstStyle/>
          <a:p>
            <a:r>
              <a:rPr lang="nl-NL" altLang="nl-NL" b="1">
                <a:latin typeface="Verdana"/>
                <a:ea typeface="Verdana"/>
              </a:rPr>
              <a:t>PROFIELDEEL</a:t>
            </a:r>
            <a:r>
              <a:rPr lang="nl-NL" altLang="nl-NL">
                <a:latin typeface="Verdana"/>
                <a:ea typeface="Verdana"/>
              </a:rPr>
              <a:t> HAVO</a:t>
            </a:r>
            <a:endParaRPr lang="nl-NL"/>
          </a:p>
        </p:txBody>
      </p:sp>
    </p:spTree>
    <p:extLst>
      <p:ext uri="{BB962C8B-B14F-4D97-AF65-F5344CB8AC3E}">
        <p14:creationId xmlns:p14="http://schemas.microsoft.com/office/powerpoint/2010/main" val="42144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78085F4-46F4-2D6C-5784-43E8B30595AC}"/>
              </a:ext>
            </a:extLst>
          </p:cNvPr>
          <p:cNvSpPr>
            <a:spLocks noGrp="1"/>
          </p:cNvSpPr>
          <p:nvPr>
            <p:ph idx="1"/>
          </p:nvPr>
        </p:nvSpPr>
        <p:spPr>
          <a:xfrm>
            <a:off x="1341782" y="1194689"/>
            <a:ext cx="10012018" cy="510071"/>
          </a:xfrm>
        </p:spPr>
        <p:txBody>
          <a:bodyPr lIns="91440" tIns="45720" rIns="91440" bIns="45720" anchor="t"/>
          <a:lstStyle/>
          <a:p>
            <a:pPr lvl="1" eaLnBrk="1" hangingPunct="1">
              <a:buFont typeface="Wingdings" panose="05000000000000000000" pitchFamily="2" charset="2"/>
              <a:buNone/>
            </a:pPr>
            <a:r>
              <a:rPr lang="nl-NL" altLang="nl-NL" i="1"/>
              <a:t>	MAATSCHAPPIJPROFIEL:</a:t>
            </a:r>
          </a:p>
          <a:p>
            <a:pPr lvl="1" eaLnBrk="1" hangingPunct="1">
              <a:buFont typeface="Wingdings" panose="05000000000000000000" pitchFamily="2" charset="2"/>
              <a:buNone/>
            </a:pPr>
            <a:endParaRPr lang="nl-NL" altLang="nl-NL"/>
          </a:p>
          <a:p>
            <a:pPr lvl="1" eaLnBrk="1" hangingPunct="1"/>
            <a:r>
              <a:rPr lang="nl-NL" altLang="nl-NL"/>
              <a:t> </a:t>
            </a:r>
            <a:r>
              <a:rPr lang="nl-NL" altLang="nl-NL" b="1"/>
              <a:t>ECONOMIE &amp; MAATSCHAPPIJ (EM)</a:t>
            </a:r>
            <a:endParaRPr lang="nl-NL" altLang="nl-NL" b="1">
              <a:ea typeface="Calibri"/>
              <a:cs typeface="Calibri"/>
            </a:endParaRPr>
          </a:p>
          <a:p>
            <a:pPr lvl="1">
              <a:buNone/>
            </a:pPr>
            <a:r>
              <a:rPr lang="nl-NL" altLang="nl-NL" sz="2800"/>
              <a:t>      </a:t>
            </a:r>
            <a:r>
              <a:rPr lang="nl-NL" altLang="nl-NL" sz="2800" err="1"/>
              <a:t>wA</a:t>
            </a:r>
            <a:r>
              <a:rPr lang="nl-NL" altLang="nl-NL" sz="2800"/>
              <a:t>/</a:t>
            </a:r>
            <a:r>
              <a:rPr lang="nl-NL" altLang="nl-NL" sz="2800" err="1"/>
              <a:t>wB</a:t>
            </a:r>
            <a:r>
              <a:rPr lang="nl-NL" altLang="nl-NL" sz="2800"/>
              <a:t>, </a:t>
            </a:r>
            <a:r>
              <a:rPr lang="nl-NL" altLang="nl-NL" sz="2800" err="1"/>
              <a:t>ec</a:t>
            </a:r>
            <a:r>
              <a:rPr lang="nl-NL" altLang="nl-NL" sz="2800"/>
              <a:t>, </a:t>
            </a:r>
            <a:r>
              <a:rPr lang="nl-NL" altLang="nl-NL" sz="2800" err="1"/>
              <a:t>gs</a:t>
            </a:r>
            <a:r>
              <a:rPr lang="nl-NL" altLang="nl-NL" sz="2800"/>
              <a:t>, </a:t>
            </a:r>
            <a:endParaRPr lang="nl-NL" altLang="nl-NL" sz="2800">
              <a:ea typeface="Calibri"/>
              <a:cs typeface="Calibri"/>
            </a:endParaRPr>
          </a:p>
          <a:p>
            <a:pPr lvl="2" eaLnBrk="1" hangingPunct="1">
              <a:buFont typeface="Wingdings" panose="05000000000000000000" pitchFamily="2" charset="2"/>
              <a:buNone/>
            </a:pPr>
            <a:r>
              <a:rPr lang="nl-NL" altLang="nl-NL" sz="2800"/>
              <a:t>Profielkeuzevak: fa/du óf </a:t>
            </a:r>
            <a:r>
              <a:rPr lang="nl-NL" altLang="nl-NL" sz="2800" err="1"/>
              <a:t>ak</a:t>
            </a:r>
            <a:r>
              <a:rPr lang="nl-NL" altLang="nl-NL" sz="2800"/>
              <a:t> óf </a:t>
            </a:r>
            <a:r>
              <a:rPr lang="nl-NL" altLang="nl-NL" sz="2800" err="1"/>
              <a:t>be</a:t>
            </a:r>
            <a:endParaRPr lang="nl-NL" altLang="nl-NL" sz="2800"/>
          </a:p>
          <a:p>
            <a:pPr lvl="3" eaLnBrk="1" hangingPunct="1"/>
            <a:endParaRPr lang="nl-NL" altLang="nl-NL"/>
          </a:p>
          <a:p>
            <a:pPr lvl="1" eaLnBrk="1" hangingPunct="1">
              <a:buFont typeface="Wingdings" panose="05000000000000000000" pitchFamily="2" charset="2"/>
              <a:buChar char="Ø"/>
            </a:pPr>
            <a:r>
              <a:rPr lang="nl-NL" altLang="nl-NL" sz="2000" i="1"/>
              <a:t>	vervolgopleidingen met het accent op de economische vakken.(bv. economie, handel, management, communicatie of toerisme)</a:t>
            </a:r>
            <a:endParaRPr lang="nl-NL" altLang="nl-NL" sz="2000" i="1">
              <a:ea typeface="Calibri"/>
              <a:cs typeface="Calibri"/>
            </a:endParaRPr>
          </a:p>
          <a:p>
            <a:endParaRPr lang="nl-NL"/>
          </a:p>
        </p:txBody>
      </p:sp>
      <p:sp>
        <p:nvSpPr>
          <p:cNvPr id="4" name="Tijdelijke aanduiding voor inhoud 3">
            <a:extLst>
              <a:ext uri="{FF2B5EF4-FFF2-40B4-BE49-F238E27FC236}">
                <a16:creationId xmlns:a16="http://schemas.microsoft.com/office/drawing/2014/main" id="{BDA67BC5-43D5-F47E-020E-B7A762BF30F7}"/>
              </a:ext>
            </a:extLst>
          </p:cNvPr>
          <p:cNvSpPr>
            <a:spLocks noGrp="1"/>
          </p:cNvSpPr>
          <p:nvPr>
            <p:ph idx="10"/>
          </p:nvPr>
        </p:nvSpPr>
        <p:spPr/>
        <p:txBody>
          <a:bodyPr lIns="91440" tIns="45720" rIns="91440" bIns="45720" anchor="t"/>
          <a:lstStyle/>
          <a:p>
            <a:r>
              <a:rPr lang="nl-NL" altLang="nl-NL">
                <a:latin typeface="Verdana"/>
                <a:ea typeface="Verdana"/>
              </a:rPr>
              <a:t>PROFIELDEEL HAVO</a:t>
            </a:r>
            <a:endParaRPr lang="nl-NL"/>
          </a:p>
        </p:txBody>
      </p:sp>
    </p:spTree>
    <p:extLst>
      <p:ext uri="{BB962C8B-B14F-4D97-AF65-F5344CB8AC3E}">
        <p14:creationId xmlns:p14="http://schemas.microsoft.com/office/powerpoint/2010/main" val="411237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8ACD03D-78F2-F9F0-B93D-C4CFF78CB9BD}"/>
              </a:ext>
            </a:extLst>
          </p:cNvPr>
          <p:cNvSpPr>
            <a:spLocks noGrp="1"/>
          </p:cNvSpPr>
          <p:nvPr>
            <p:ph idx="1"/>
          </p:nvPr>
        </p:nvSpPr>
        <p:spPr>
          <a:xfrm>
            <a:off x="1341782" y="1825625"/>
            <a:ext cx="10415429" cy="3345159"/>
          </a:xfrm>
        </p:spPr>
        <p:txBody>
          <a:bodyPr lIns="91440" tIns="45720" rIns="91440" bIns="45720" anchor="t"/>
          <a:lstStyle/>
          <a:p>
            <a:pPr lvl="1">
              <a:spcBef>
                <a:spcPct val="0"/>
              </a:spcBef>
            </a:pPr>
            <a:r>
              <a:rPr lang="nl-NL" altLang="nl-NL" sz="3200">
                <a:latin typeface="Jost"/>
              </a:rPr>
              <a:t>Wat verandert er in de bovenbouw? door teamleider</a:t>
            </a:r>
          </a:p>
          <a:p>
            <a:pPr lvl="1">
              <a:spcBef>
                <a:spcPct val="0"/>
              </a:spcBef>
            </a:pPr>
            <a:r>
              <a:rPr lang="nl-NL" altLang="nl-NL" sz="3200">
                <a:latin typeface="Jost"/>
              </a:rPr>
              <a:t>Hoe en wat kies je?           door decanen  </a:t>
            </a:r>
          </a:p>
          <a:p>
            <a:pPr lvl="1">
              <a:spcBef>
                <a:spcPct val="0"/>
              </a:spcBef>
            </a:pPr>
            <a:r>
              <a:rPr lang="nl-NL" altLang="nl-NL" sz="3200">
                <a:latin typeface="Jost"/>
              </a:rPr>
              <a:t>Reviews van ervaringsdeskundigen </a:t>
            </a:r>
          </a:p>
          <a:p>
            <a:pPr lvl="2">
              <a:spcBef>
                <a:spcPct val="0"/>
              </a:spcBef>
              <a:buFont typeface="Wingdings" panose="020B0604020202020204" pitchFamily="34" charset="0"/>
              <a:buChar char="§"/>
            </a:pPr>
            <a:r>
              <a:rPr lang="nl-NL" altLang="nl-NL" sz="2800">
                <a:latin typeface="Jost"/>
              </a:rPr>
              <a:t>4/5H in de aula</a:t>
            </a:r>
            <a:endParaRPr lang="nl-NL">
              <a:latin typeface="Calibri" panose="020F0502020204030204"/>
              <a:ea typeface="Calibri"/>
              <a:cs typeface="Calibri"/>
            </a:endParaRPr>
          </a:p>
          <a:p>
            <a:pPr lvl="2">
              <a:spcBef>
                <a:spcPct val="0"/>
              </a:spcBef>
              <a:buFont typeface="Wingdings" panose="020B0604020202020204" pitchFamily="34" charset="0"/>
              <a:buChar char="§"/>
            </a:pPr>
            <a:r>
              <a:rPr lang="nl-NL" altLang="nl-NL" sz="2800">
                <a:latin typeface="Jost"/>
              </a:rPr>
              <a:t>4/5V in 010/011</a:t>
            </a:r>
            <a:endParaRPr lang="nl-NL">
              <a:ea typeface="Calibri"/>
              <a:cs typeface="Calibri"/>
            </a:endParaRPr>
          </a:p>
          <a:p>
            <a:endParaRPr lang="nl-NL"/>
          </a:p>
        </p:txBody>
      </p:sp>
      <p:sp>
        <p:nvSpPr>
          <p:cNvPr id="4" name="Tijdelijke aanduiding voor inhoud 3">
            <a:extLst>
              <a:ext uri="{FF2B5EF4-FFF2-40B4-BE49-F238E27FC236}">
                <a16:creationId xmlns:a16="http://schemas.microsoft.com/office/drawing/2014/main" id="{E5CE149D-6BF4-0909-35DD-94105C30E4C5}"/>
              </a:ext>
            </a:extLst>
          </p:cNvPr>
          <p:cNvSpPr>
            <a:spLocks noGrp="1"/>
          </p:cNvSpPr>
          <p:nvPr>
            <p:ph idx="10"/>
          </p:nvPr>
        </p:nvSpPr>
        <p:spPr/>
        <p:txBody>
          <a:bodyPr/>
          <a:lstStyle/>
          <a:p>
            <a:r>
              <a:rPr lang="nl-NL" altLang="nl-NL" sz="2800" b="1">
                <a:latin typeface="Arial" panose="020B0604020202020204" pitchFamily="34" charset="0"/>
                <a:cs typeface="Arial" panose="020B0604020202020204" pitchFamily="34" charset="0"/>
              </a:rPr>
              <a:t>Indeling van de avond</a:t>
            </a:r>
            <a:endParaRPr lang="nl-NL"/>
          </a:p>
        </p:txBody>
      </p:sp>
      <p:pic>
        <p:nvPicPr>
          <p:cNvPr id="7" name="Picture 6" descr="professor_usabilidoido">
            <a:hlinkClick r:id="rId2"/>
            <a:extLst>
              <a:ext uri="{FF2B5EF4-FFF2-40B4-BE49-F238E27FC236}">
                <a16:creationId xmlns:a16="http://schemas.microsoft.com/office/drawing/2014/main" id="{CB69C646-F2A9-D863-6103-48EF79736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846" y="3623553"/>
            <a:ext cx="23193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F9073BC-DCC9-D340-FAF6-FD7B609BB971}"/>
              </a:ext>
            </a:extLst>
          </p:cNvPr>
          <p:cNvSpPr>
            <a:spLocks noGrp="1"/>
          </p:cNvSpPr>
          <p:nvPr>
            <p:ph idx="1"/>
          </p:nvPr>
        </p:nvSpPr>
        <p:spPr>
          <a:xfrm>
            <a:off x="1433222" y="1167257"/>
            <a:ext cx="10012018" cy="510071"/>
          </a:xfrm>
        </p:spPr>
        <p:txBody>
          <a:bodyPr lIns="91440" tIns="45720" rIns="91440" bIns="45720" anchor="t"/>
          <a:lstStyle/>
          <a:p>
            <a:pPr lvl="1" eaLnBrk="1" hangingPunct="1">
              <a:buFont typeface="Wingdings" panose="05000000000000000000" pitchFamily="2" charset="2"/>
              <a:buNone/>
            </a:pPr>
            <a:r>
              <a:rPr lang="nl-NL" altLang="nl-NL" i="1"/>
              <a:t>NATUURPROFIEL:</a:t>
            </a:r>
          </a:p>
          <a:p>
            <a:pPr lvl="1" eaLnBrk="1" hangingPunct="1">
              <a:buFont typeface="Wingdings" panose="05000000000000000000" pitchFamily="2" charset="2"/>
              <a:buNone/>
            </a:pPr>
            <a:endParaRPr lang="nl-NL" altLang="nl-NL"/>
          </a:p>
          <a:p>
            <a:pPr lvl="1" eaLnBrk="1" hangingPunct="1"/>
            <a:r>
              <a:rPr lang="nl-NL" altLang="nl-NL" b="1"/>
              <a:t>NATUUR &amp; GEZONDHEID (NG)</a:t>
            </a:r>
            <a:endParaRPr lang="nl-NL" altLang="nl-NL" b="1">
              <a:ea typeface="Calibri"/>
              <a:cs typeface="Calibri"/>
            </a:endParaRPr>
          </a:p>
          <a:p>
            <a:pPr lvl="1" eaLnBrk="1" hangingPunct="1">
              <a:buFont typeface="Wingdings" panose="05000000000000000000" pitchFamily="2" charset="2"/>
              <a:buNone/>
            </a:pPr>
            <a:r>
              <a:rPr lang="nl-NL" altLang="nl-NL"/>
              <a:t>	</a:t>
            </a:r>
            <a:r>
              <a:rPr lang="nl-NL" altLang="nl-NL" sz="2800"/>
              <a:t>	</a:t>
            </a:r>
            <a:r>
              <a:rPr lang="nl-NL" altLang="nl-NL" sz="2800" err="1"/>
              <a:t>wA</a:t>
            </a:r>
            <a:r>
              <a:rPr lang="nl-NL" altLang="nl-NL" sz="2800"/>
              <a:t>/</a:t>
            </a:r>
            <a:r>
              <a:rPr lang="nl-NL" altLang="nl-NL" sz="2800" err="1"/>
              <a:t>wB</a:t>
            </a:r>
            <a:r>
              <a:rPr lang="nl-NL" altLang="nl-NL" sz="2800"/>
              <a:t>, bi, </a:t>
            </a:r>
            <a:r>
              <a:rPr lang="nl-NL" altLang="nl-NL" sz="2800" err="1"/>
              <a:t>sk</a:t>
            </a:r>
            <a:r>
              <a:rPr lang="nl-NL" altLang="nl-NL" sz="2800"/>
              <a:t>, </a:t>
            </a:r>
            <a:endParaRPr lang="nl-NL" altLang="nl-NL" sz="2800">
              <a:ea typeface="Calibri"/>
              <a:cs typeface="Calibri"/>
            </a:endParaRPr>
          </a:p>
          <a:p>
            <a:pPr lvl="2">
              <a:buFont typeface="Arial" panose="020B0604020202020204" pitchFamily="34" charset="0"/>
              <a:buNone/>
            </a:pPr>
            <a:r>
              <a:rPr lang="nl-NL" altLang="nl-NL" sz="2800"/>
              <a:t>Profielkeuzevak: na óf </a:t>
            </a:r>
            <a:r>
              <a:rPr lang="nl-NL" altLang="nl-NL" sz="2800" err="1"/>
              <a:t>ak</a:t>
            </a:r>
            <a:endParaRPr lang="nl-NL" altLang="nl-NL" sz="2800">
              <a:ea typeface="Calibri"/>
              <a:cs typeface="Calibri"/>
            </a:endParaRPr>
          </a:p>
          <a:p>
            <a:pPr lvl="2" eaLnBrk="1" hangingPunct="1">
              <a:buFont typeface="Wingdings" panose="05000000000000000000" pitchFamily="2" charset="2"/>
              <a:buNone/>
            </a:pPr>
            <a:endParaRPr lang="nl-NL" altLang="nl-NL"/>
          </a:p>
          <a:p>
            <a:pPr lvl="2" eaLnBrk="1" hangingPunct="1">
              <a:buFont typeface="Wingdings" panose="05000000000000000000" pitchFamily="2" charset="2"/>
              <a:buChar char="Ø"/>
            </a:pPr>
            <a:r>
              <a:rPr lang="nl-NL" altLang="nl-NL" sz="2000" i="1"/>
              <a:t>gericht op medische en biologische richtingen, maar ook technische en natuurwetenschappelijke richtingen zijn mogelijk</a:t>
            </a:r>
            <a:endParaRPr lang="nl-NL" altLang="nl-NL"/>
          </a:p>
          <a:p>
            <a:endParaRPr lang="nl-NL"/>
          </a:p>
        </p:txBody>
      </p:sp>
      <p:sp>
        <p:nvSpPr>
          <p:cNvPr id="4" name="Tijdelijke aanduiding voor inhoud 3">
            <a:extLst>
              <a:ext uri="{FF2B5EF4-FFF2-40B4-BE49-F238E27FC236}">
                <a16:creationId xmlns:a16="http://schemas.microsoft.com/office/drawing/2014/main" id="{283E1275-B916-9951-C6E1-FE3DF1F9480A}"/>
              </a:ext>
            </a:extLst>
          </p:cNvPr>
          <p:cNvSpPr>
            <a:spLocks noGrp="1"/>
          </p:cNvSpPr>
          <p:nvPr>
            <p:ph idx="10"/>
          </p:nvPr>
        </p:nvSpPr>
        <p:spPr/>
        <p:txBody>
          <a:bodyPr lIns="91440" tIns="45720" rIns="91440" bIns="45720" anchor="t"/>
          <a:lstStyle/>
          <a:p>
            <a:r>
              <a:rPr lang="nl-NL">
                <a:latin typeface="Verdana"/>
                <a:ea typeface="Verdana"/>
              </a:rPr>
              <a:t>PROFIELDEEL HAVO</a:t>
            </a:r>
            <a:endParaRPr lang="en-US"/>
          </a:p>
        </p:txBody>
      </p:sp>
    </p:spTree>
    <p:extLst>
      <p:ext uri="{BB962C8B-B14F-4D97-AF65-F5344CB8AC3E}">
        <p14:creationId xmlns:p14="http://schemas.microsoft.com/office/powerpoint/2010/main" val="386990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F8C843-9DB0-C6AF-EF8C-C7AAE56206ED}"/>
              </a:ext>
            </a:extLst>
          </p:cNvPr>
          <p:cNvSpPr>
            <a:spLocks noGrp="1"/>
          </p:cNvSpPr>
          <p:nvPr>
            <p:ph idx="1"/>
          </p:nvPr>
        </p:nvSpPr>
        <p:spPr>
          <a:xfrm>
            <a:off x="1405790" y="1158113"/>
            <a:ext cx="10012018" cy="510071"/>
          </a:xfrm>
        </p:spPr>
        <p:txBody>
          <a:bodyPr lIns="91440" tIns="45720" rIns="91440" bIns="45720" anchor="t"/>
          <a:lstStyle/>
          <a:p>
            <a:pPr lvl="1" eaLnBrk="1" hangingPunct="1">
              <a:buFont typeface="Wingdings" panose="05000000000000000000" pitchFamily="2" charset="2"/>
              <a:buNone/>
            </a:pPr>
            <a:r>
              <a:rPr lang="nl-NL" altLang="nl-NL" i="1"/>
              <a:t>NATUURPROFIEL</a:t>
            </a:r>
          </a:p>
          <a:p>
            <a:pPr lvl="1" eaLnBrk="1" hangingPunct="1">
              <a:buFont typeface="Wingdings" panose="05000000000000000000" pitchFamily="2" charset="2"/>
              <a:buNone/>
            </a:pPr>
            <a:endParaRPr lang="nl-NL" altLang="nl-NL"/>
          </a:p>
          <a:p>
            <a:pPr lvl="1" eaLnBrk="1" hangingPunct="1"/>
            <a:r>
              <a:rPr lang="nl-NL" altLang="nl-NL"/>
              <a:t> </a:t>
            </a:r>
            <a:r>
              <a:rPr lang="nl-NL" altLang="nl-NL" b="1"/>
              <a:t>NATUUR &amp; TECHNIEK (NT)</a:t>
            </a:r>
            <a:endParaRPr lang="nl-NL" altLang="nl-NL" b="1">
              <a:ea typeface="Calibri"/>
              <a:cs typeface="Calibri"/>
            </a:endParaRPr>
          </a:p>
          <a:p>
            <a:pPr lvl="1" eaLnBrk="1" hangingPunct="1">
              <a:buFont typeface="Wingdings" panose="05000000000000000000" pitchFamily="2" charset="2"/>
              <a:buNone/>
            </a:pPr>
            <a:r>
              <a:rPr lang="nl-NL" altLang="nl-NL"/>
              <a:t>	</a:t>
            </a:r>
            <a:r>
              <a:rPr lang="nl-NL" altLang="nl-NL" sz="2800"/>
              <a:t>	</a:t>
            </a:r>
            <a:r>
              <a:rPr lang="nl-NL" altLang="nl-NL" sz="2800" err="1"/>
              <a:t>wB</a:t>
            </a:r>
            <a:r>
              <a:rPr lang="nl-NL" altLang="nl-NL" sz="2800"/>
              <a:t>, na, </a:t>
            </a:r>
            <a:r>
              <a:rPr lang="nl-NL" altLang="nl-NL" sz="2800" err="1"/>
              <a:t>sk</a:t>
            </a:r>
            <a:r>
              <a:rPr lang="nl-NL" altLang="nl-NL" sz="2800"/>
              <a:t>, </a:t>
            </a:r>
            <a:endParaRPr lang="nl-NL" altLang="nl-NL" sz="2800">
              <a:ea typeface="Calibri"/>
              <a:cs typeface="Calibri"/>
            </a:endParaRPr>
          </a:p>
          <a:p>
            <a:pPr lvl="2" eaLnBrk="1" hangingPunct="1">
              <a:buFont typeface="Wingdings" panose="05000000000000000000" pitchFamily="2" charset="2"/>
              <a:buNone/>
            </a:pPr>
            <a:r>
              <a:rPr lang="nl-NL" altLang="nl-NL" sz="2800"/>
              <a:t>Profielkeuzevak: </a:t>
            </a:r>
            <a:r>
              <a:rPr lang="nl-NL" altLang="nl-NL" sz="2800" err="1"/>
              <a:t>wD</a:t>
            </a:r>
            <a:r>
              <a:rPr lang="nl-NL" altLang="nl-NL" sz="2800"/>
              <a:t> óf bi</a:t>
            </a:r>
            <a:endParaRPr lang="nl-NL" altLang="nl-NL" sz="2800">
              <a:ea typeface="Calibri"/>
              <a:cs typeface="Calibri"/>
            </a:endParaRPr>
          </a:p>
          <a:p>
            <a:pPr lvl="2" eaLnBrk="1" hangingPunct="1">
              <a:buFont typeface="Wingdings" panose="05000000000000000000" pitchFamily="2" charset="2"/>
              <a:buNone/>
            </a:pPr>
            <a:endParaRPr lang="nl-NL" altLang="nl-NL"/>
          </a:p>
          <a:p>
            <a:pPr lvl="2" eaLnBrk="1" hangingPunct="1">
              <a:buFont typeface="Wingdings" panose="05000000000000000000" pitchFamily="2" charset="2"/>
              <a:buChar char="Ø"/>
            </a:pPr>
            <a:r>
              <a:rPr lang="nl-NL" altLang="nl-NL" sz="2000" i="1"/>
              <a:t>is vooral gericht op exacte studies en techniek</a:t>
            </a:r>
            <a:endParaRPr lang="nl-NL" altLang="nl-NL" sz="2000" i="1">
              <a:ea typeface="Calibri"/>
              <a:cs typeface="Calibri"/>
            </a:endParaRPr>
          </a:p>
          <a:p>
            <a:endParaRPr lang="nl-NL"/>
          </a:p>
        </p:txBody>
      </p:sp>
      <p:sp>
        <p:nvSpPr>
          <p:cNvPr id="4" name="Tijdelijke aanduiding voor inhoud 3">
            <a:extLst>
              <a:ext uri="{FF2B5EF4-FFF2-40B4-BE49-F238E27FC236}">
                <a16:creationId xmlns:a16="http://schemas.microsoft.com/office/drawing/2014/main" id="{13A795D6-B228-3E0C-3B96-41695791BC45}"/>
              </a:ext>
            </a:extLst>
          </p:cNvPr>
          <p:cNvSpPr>
            <a:spLocks noGrp="1"/>
          </p:cNvSpPr>
          <p:nvPr>
            <p:ph idx="10"/>
          </p:nvPr>
        </p:nvSpPr>
        <p:spPr/>
        <p:txBody>
          <a:bodyPr lIns="91440" tIns="45720" rIns="91440" bIns="45720" anchor="t"/>
          <a:lstStyle/>
          <a:p>
            <a:r>
              <a:rPr lang="nl-NL" sz="2800">
                <a:latin typeface="Verdana"/>
                <a:ea typeface="Verdana"/>
              </a:rPr>
              <a:t>PROFIELDEEL</a:t>
            </a:r>
            <a:r>
              <a:rPr lang="nl-NL">
                <a:latin typeface="Verdana"/>
                <a:ea typeface="Verdana"/>
              </a:rPr>
              <a:t> HAVO</a:t>
            </a:r>
            <a:endParaRPr lang="en-US"/>
          </a:p>
          <a:p>
            <a:endParaRPr lang="nl-NL"/>
          </a:p>
        </p:txBody>
      </p:sp>
    </p:spTree>
    <p:extLst>
      <p:ext uri="{BB962C8B-B14F-4D97-AF65-F5344CB8AC3E}">
        <p14:creationId xmlns:p14="http://schemas.microsoft.com/office/powerpoint/2010/main" val="371910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7B3CFFD-93FD-7E15-3244-536BE653DED5}"/>
              </a:ext>
            </a:extLst>
          </p:cNvPr>
          <p:cNvSpPr>
            <a:spLocks noGrp="1"/>
          </p:cNvSpPr>
          <p:nvPr>
            <p:ph idx="1"/>
          </p:nvPr>
        </p:nvSpPr>
        <p:spPr>
          <a:xfrm>
            <a:off x="1601173" y="1017126"/>
            <a:ext cx="10012018" cy="510071"/>
          </a:xfrm>
        </p:spPr>
        <p:txBody>
          <a:bodyPr/>
          <a:lstStyle/>
          <a:p>
            <a:pPr lvl="1" eaLnBrk="1" hangingPunct="1">
              <a:lnSpc>
                <a:spcPct val="80000"/>
              </a:lnSpc>
            </a:pPr>
            <a:r>
              <a:rPr lang="nl-NL" altLang="nl-NL" sz="2000" b="1"/>
              <a:t>CULTUUR &amp; MAATSCHAPPIJ (CM)</a:t>
            </a:r>
          </a:p>
          <a:p>
            <a:pPr lvl="2" eaLnBrk="1" hangingPunct="1">
              <a:lnSpc>
                <a:spcPct val="80000"/>
              </a:lnSpc>
              <a:buFont typeface="Wingdings" panose="05000000000000000000" pitchFamily="2" charset="2"/>
              <a:buNone/>
            </a:pPr>
            <a:r>
              <a:rPr lang="nl-NL" altLang="nl-NL" sz="1700" err="1"/>
              <a:t>gs</a:t>
            </a:r>
            <a:r>
              <a:rPr lang="nl-NL" altLang="nl-NL" sz="1700"/>
              <a:t>, fa/du, </a:t>
            </a:r>
          </a:p>
          <a:p>
            <a:pPr lvl="2" eaLnBrk="1" hangingPunct="1">
              <a:lnSpc>
                <a:spcPct val="80000"/>
              </a:lnSpc>
              <a:buFont typeface="Wingdings" panose="05000000000000000000" pitchFamily="2" charset="2"/>
              <a:buNone/>
            </a:pPr>
            <a:r>
              <a:rPr lang="nl-NL" altLang="nl-NL" sz="1500"/>
              <a:t>Profielkeuzevak</a:t>
            </a:r>
            <a:r>
              <a:rPr lang="nl-NL" altLang="nl-NL" sz="1700"/>
              <a:t>: </a:t>
            </a:r>
            <a:r>
              <a:rPr lang="nl-NL" altLang="nl-NL" sz="1700" err="1"/>
              <a:t>ak</a:t>
            </a:r>
            <a:r>
              <a:rPr lang="nl-NL" altLang="nl-NL" sz="1700"/>
              <a:t> óf </a:t>
            </a:r>
            <a:r>
              <a:rPr lang="nl-NL" altLang="nl-NL" sz="1700" err="1"/>
              <a:t>ec</a:t>
            </a:r>
            <a:endParaRPr lang="nl-NL" altLang="nl-NL" sz="1700"/>
          </a:p>
          <a:p>
            <a:pPr lvl="2" eaLnBrk="1" hangingPunct="1">
              <a:lnSpc>
                <a:spcPct val="80000"/>
              </a:lnSpc>
              <a:buFont typeface="Wingdings" panose="05000000000000000000" pitchFamily="2" charset="2"/>
              <a:buNone/>
            </a:pPr>
            <a:r>
              <a:rPr lang="nl-NL" altLang="nl-NL" sz="1700"/>
              <a:t>    </a:t>
            </a:r>
            <a:r>
              <a:rPr lang="nl-NL" altLang="nl-NL" sz="1700" b="1"/>
              <a:t>én</a:t>
            </a:r>
          </a:p>
          <a:p>
            <a:pPr lvl="2" eaLnBrk="1" hangingPunct="1">
              <a:lnSpc>
                <a:spcPct val="80000"/>
              </a:lnSpc>
              <a:buFont typeface="Wingdings" panose="05000000000000000000" pitchFamily="2" charset="2"/>
              <a:buNone/>
            </a:pPr>
            <a:r>
              <a:rPr lang="nl-NL" altLang="nl-NL" sz="1500"/>
              <a:t>Profielkeuzevak</a:t>
            </a:r>
            <a:r>
              <a:rPr lang="nl-NL" altLang="nl-NL" sz="1700"/>
              <a:t>: bv óf fa/du</a:t>
            </a:r>
          </a:p>
          <a:p>
            <a:pPr lvl="3" eaLnBrk="1" hangingPunct="1">
              <a:lnSpc>
                <a:spcPct val="80000"/>
              </a:lnSpc>
              <a:buFont typeface="Wingdings" panose="05000000000000000000" pitchFamily="2" charset="2"/>
              <a:buNone/>
            </a:pPr>
            <a:endParaRPr lang="nl-NL" altLang="nl-NL" sz="1600"/>
          </a:p>
          <a:p>
            <a:pPr lvl="1" eaLnBrk="1" hangingPunct="1">
              <a:lnSpc>
                <a:spcPct val="80000"/>
              </a:lnSpc>
            </a:pPr>
            <a:r>
              <a:rPr lang="nl-NL" altLang="nl-NL" sz="2000"/>
              <a:t> </a:t>
            </a:r>
            <a:r>
              <a:rPr lang="nl-NL" altLang="nl-NL" sz="2000" b="1"/>
              <a:t>ECONOMIE &amp; MAATSCHAPPIJ (EM)</a:t>
            </a:r>
          </a:p>
          <a:p>
            <a:pPr lvl="2" eaLnBrk="1" hangingPunct="1">
              <a:lnSpc>
                <a:spcPct val="80000"/>
              </a:lnSpc>
              <a:buFont typeface="Wingdings" panose="05000000000000000000" pitchFamily="2" charset="2"/>
              <a:buNone/>
            </a:pPr>
            <a:r>
              <a:rPr lang="nl-NL" altLang="nl-NL" sz="1700" err="1"/>
              <a:t>gs</a:t>
            </a:r>
            <a:r>
              <a:rPr lang="nl-NL" altLang="nl-NL" sz="1700"/>
              <a:t>, </a:t>
            </a:r>
            <a:r>
              <a:rPr lang="nl-NL" altLang="nl-NL" sz="1700" err="1"/>
              <a:t>wA</a:t>
            </a:r>
            <a:r>
              <a:rPr lang="nl-NL" altLang="nl-NL" sz="1700"/>
              <a:t>/</a:t>
            </a:r>
            <a:r>
              <a:rPr lang="nl-NL" altLang="nl-NL" sz="1700" err="1"/>
              <a:t>wB</a:t>
            </a:r>
            <a:r>
              <a:rPr lang="nl-NL" altLang="nl-NL" sz="1700"/>
              <a:t>, </a:t>
            </a:r>
            <a:r>
              <a:rPr lang="nl-NL" altLang="nl-NL" sz="1700" err="1"/>
              <a:t>ec</a:t>
            </a:r>
            <a:r>
              <a:rPr lang="nl-NL" altLang="nl-NL" sz="1700"/>
              <a:t>, </a:t>
            </a:r>
          </a:p>
          <a:p>
            <a:pPr lvl="2" eaLnBrk="1" hangingPunct="1">
              <a:lnSpc>
                <a:spcPct val="80000"/>
              </a:lnSpc>
              <a:buFont typeface="Wingdings" panose="05000000000000000000" pitchFamily="2" charset="2"/>
              <a:buNone/>
            </a:pPr>
            <a:r>
              <a:rPr lang="nl-NL" altLang="nl-NL" sz="1500"/>
              <a:t>Profielkeuzevak:</a:t>
            </a:r>
            <a:r>
              <a:rPr lang="nl-NL" altLang="nl-NL" sz="1700"/>
              <a:t> fa/du óf </a:t>
            </a:r>
            <a:r>
              <a:rPr lang="nl-NL" altLang="nl-NL" sz="1700" err="1"/>
              <a:t>ak</a:t>
            </a:r>
            <a:r>
              <a:rPr lang="nl-NL" altLang="nl-NL" sz="1700"/>
              <a:t> óf </a:t>
            </a:r>
            <a:r>
              <a:rPr lang="nl-NL" altLang="nl-NL" sz="1700" err="1"/>
              <a:t>be</a:t>
            </a:r>
            <a:endParaRPr lang="nl-NL" altLang="nl-NL" sz="1700"/>
          </a:p>
          <a:p>
            <a:pPr lvl="3" eaLnBrk="1" hangingPunct="1">
              <a:lnSpc>
                <a:spcPct val="80000"/>
              </a:lnSpc>
            </a:pPr>
            <a:endParaRPr lang="nl-NL" altLang="nl-NL" sz="1600"/>
          </a:p>
          <a:p>
            <a:pPr lvl="1" eaLnBrk="1" hangingPunct="1">
              <a:lnSpc>
                <a:spcPct val="80000"/>
              </a:lnSpc>
            </a:pPr>
            <a:r>
              <a:rPr lang="nl-NL" altLang="nl-NL" sz="2000" b="1"/>
              <a:t>NATUUR &amp; GEZONDHEID (NG)</a:t>
            </a:r>
          </a:p>
          <a:p>
            <a:pPr lvl="2" eaLnBrk="1" hangingPunct="1">
              <a:lnSpc>
                <a:spcPct val="80000"/>
              </a:lnSpc>
              <a:buFont typeface="Wingdings" panose="05000000000000000000" pitchFamily="2" charset="2"/>
              <a:buNone/>
            </a:pPr>
            <a:r>
              <a:rPr lang="nl-NL" altLang="nl-NL" sz="1700" err="1"/>
              <a:t>sk</a:t>
            </a:r>
            <a:r>
              <a:rPr lang="nl-NL" altLang="nl-NL" sz="1700"/>
              <a:t>, </a:t>
            </a:r>
            <a:r>
              <a:rPr lang="nl-NL" altLang="nl-NL" sz="1700" err="1"/>
              <a:t>wA</a:t>
            </a:r>
            <a:r>
              <a:rPr lang="nl-NL" altLang="nl-NL" sz="1700"/>
              <a:t>/</a:t>
            </a:r>
            <a:r>
              <a:rPr lang="nl-NL" altLang="nl-NL" sz="1700" err="1"/>
              <a:t>wB</a:t>
            </a:r>
            <a:r>
              <a:rPr lang="nl-NL" altLang="nl-NL" sz="1700"/>
              <a:t>, bi,</a:t>
            </a:r>
          </a:p>
          <a:p>
            <a:pPr lvl="2" eaLnBrk="1" hangingPunct="1">
              <a:lnSpc>
                <a:spcPct val="80000"/>
              </a:lnSpc>
              <a:buFont typeface="Wingdings" panose="05000000000000000000" pitchFamily="2" charset="2"/>
              <a:buNone/>
            </a:pPr>
            <a:r>
              <a:rPr lang="nl-NL" altLang="nl-NL" sz="1500"/>
              <a:t>Profielkeuzevak:</a:t>
            </a:r>
            <a:r>
              <a:rPr lang="nl-NL" altLang="nl-NL" sz="1700"/>
              <a:t> na óf </a:t>
            </a:r>
            <a:r>
              <a:rPr lang="nl-NL" altLang="nl-NL" sz="1700" err="1"/>
              <a:t>ak</a:t>
            </a:r>
            <a:endParaRPr lang="nl-NL" altLang="nl-NL" sz="1700"/>
          </a:p>
          <a:p>
            <a:pPr lvl="4" eaLnBrk="1" hangingPunct="1">
              <a:lnSpc>
                <a:spcPct val="80000"/>
              </a:lnSpc>
              <a:buFont typeface="Wingdings" panose="05000000000000000000" pitchFamily="2" charset="2"/>
              <a:buNone/>
            </a:pPr>
            <a:endParaRPr lang="nl-NL" altLang="nl-NL" sz="1600"/>
          </a:p>
          <a:p>
            <a:pPr lvl="1" eaLnBrk="1" hangingPunct="1">
              <a:lnSpc>
                <a:spcPct val="80000"/>
              </a:lnSpc>
            </a:pPr>
            <a:r>
              <a:rPr lang="nl-NL" altLang="nl-NL" sz="2000" b="1"/>
              <a:t> NATUUR &amp; TECHNIEK (NT)</a:t>
            </a:r>
          </a:p>
          <a:p>
            <a:pPr lvl="2" eaLnBrk="1" hangingPunct="1">
              <a:lnSpc>
                <a:spcPct val="80000"/>
              </a:lnSpc>
              <a:buFont typeface="Wingdings" panose="05000000000000000000" pitchFamily="2" charset="2"/>
              <a:buNone/>
            </a:pPr>
            <a:r>
              <a:rPr lang="nl-NL" altLang="nl-NL" sz="1700" err="1"/>
              <a:t>sk</a:t>
            </a:r>
            <a:r>
              <a:rPr lang="nl-NL" altLang="nl-NL" sz="1700"/>
              <a:t>, </a:t>
            </a:r>
            <a:r>
              <a:rPr lang="nl-NL" altLang="nl-NL" sz="1700" err="1"/>
              <a:t>wB</a:t>
            </a:r>
            <a:r>
              <a:rPr lang="nl-NL" altLang="nl-NL" sz="1700"/>
              <a:t>, na,</a:t>
            </a:r>
          </a:p>
          <a:p>
            <a:pPr lvl="2" eaLnBrk="1" hangingPunct="1">
              <a:lnSpc>
                <a:spcPct val="80000"/>
              </a:lnSpc>
              <a:buFont typeface="Wingdings" panose="05000000000000000000" pitchFamily="2" charset="2"/>
              <a:buNone/>
            </a:pPr>
            <a:r>
              <a:rPr lang="nl-NL" altLang="nl-NL" sz="1700"/>
              <a:t>P</a:t>
            </a:r>
            <a:r>
              <a:rPr lang="nl-NL" altLang="nl-NL" sz="1500"/>
              <a:t>rofielkeuzevak</a:t>
            </a:r>
            <a:r>
              <a:rPr lang="nl-NL" altLang="nl-NL" sz="1700"/>
              <a:t>: </a:t>
            </a:r>
            <a:r>
              <a:rPr lang="nl-NL" altLang="nl-NL" sz="1700" err="1"/>
              <a:t>wD</a:t>
            </a:r>
            <a:r>
              <a:rPr lang="nl-NL" altLang="nl-NL" sz="1700"/>
              <a:t> óf bi</a:t>
            </a:r>
          </a:p>
          <a:p>
            <a:endParaRPr lang="nl-NL"/>
          </a:p>
        </p:txBody>
      </p:sp>
      <p:sp>
        <p:nvSpPr>
          <p:cNvPr id="4" name="Tijdelijke aanduiding voor inhoud 3">
            <a:extLst>
              <a:ext uri="{FF2B5EF4-FFF2-40B4-BE49-F238E27FC236}">
                <a16:creationId xmlns:a16="http://schemas.microsoft.com/office/drawing/2014/main" id="{5D6005E1-CB5C-EE6A-2EB5-64F40DB81913}"/>
              </a:ext>
            </a:extLst>
          </p:cNvPr>
          <p:cNvSpPr>
            <a:spLocks noGrp="1"/>
          </p:cNvSpPr>
          <p:nvPr>
            <p:ph idx="10"/>
          </p:nvPr>
        </p:nvSpPr>
        <p:spPr/>
        <p:txBody>
          <a:bodyPr lIns="91440" tIns="45720" rIns="91440" bIns="45720" anchor="t"/>
          <a:lstStyle/>
          <a:p>
            <a:r>
              <a:rPr lang="nl-NL">
                <a:latin typeface="Jost SemiBold"/>
              </a:rPr>
              <a:t>Overzicht profieldelen Havo</a:t>
            </a:r>
            <a:endParaRPr lang="nl-NL"/>
          </a:p>
        </p:txBody>
      </p:sp>
    </p:spTree>
    <p:extLst>
      <p:ext uri="{BB962C8B-B14F-4D97-AF65-F5344CB8AC3E}">
        <p14:creationId xmlns:p14="http://schemas.microsoft.com/office/powerpoint/2010/main" val="46887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53E4-68BF-0615-5E9A-D4CF91E5F60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749D98-3B74-C476-B98C-0A868EE62738}"/>
              </a:ext>
            </a:extLst>
          </p:cNvPr>
          <p:cNvSpPr>
            <a:spLocks noGrp="1"/>
          </p:cNvSpPr>
          <p:nvPr>
            <p:ph idx="1"/>
          </p:nvPr>
        </p:nvSpPr>
        <p:spPr>
          <a:xfrm>
            <a:off x="1341782" y="1166263"/>
            <a:ext cx="10012018" cy="510071"/>
          </a:xfrm>
        </p:spPr>
        <p:txBody>
          <a:bodyPr/>
          <a:lstStyle/>
          <a:p>
            <a:pPr lvl="1" eaLnBrk="1" hangingPunct="1">
              <a:lnSpc>
                <a:spcPct val="80000"/>
              </a:lnSpc>
            </a:pPr>
            <a:r>
              <a:rPr lang="nl-NL" altLang="nl-NL" sz="2800" b="1"/>
              <a:t>CULTUUR &amp; MAATSCHAPPIJ (CM)</a:t>
            </a:r>
          </a:p>
          <a:p>
            <a:pPr lvl="2" eaLnBrk="1" hangingPunct="1">
              <a:lnSpc>
                <a:spcPct val="80000"/>
              </a:lnSpc>
              <a:buFont typeface="Wingdings" panose="05000000000000000000" pitchFamily="2" charset="2"/>
              <a:buNone/>
            </a:pPr>
            <a:r>
              <a:rPr lang="nl-NL" altLang="nl-NL" sz="2800" i="1" u="sng" err="1"/>
              <a:t>WiA</a:t>
            </a:r>
            <a:r>
              <a:rPr lang="nl-NL" altLang="nl-NL" sz="2800"/>
              <a:t>, </a:t>
            </a:r>
            <a:r>
              <a:rPr lang="nl-NL" altLang="nl-NL" sz="2800" err="1"/>
              <a:t>gs</a:t>
            </a:r>
            <a:r>
              <a:rPr lang="nl-NL" altLang="nl-NL" sz="2800"/>
              <a:t>, </a:t>
            </a:r>
          </a:p>
          <a:p>
            <a:pPr lvl="2" eaLnBrk="1" hangingPunct="1">
              <a:lnSpc>
                <a:spcPct val="80000"/>
              </a:lnSpc>
              <a:buFont typeface="Wingdings" panose="05000000000000000000" pitchFamily="2" charset="2"/>
              <a:buNone/>
            </a:pPr>
            <a:r>
              <a:rPr lang="nl-NL" altLang="nl-NL" sz="2800"/>
              <a:t>Profielkeuzevak: </a:t>
            </a:r>
            <a:r>
              <a:rPr lang="nl-NL" altLang="nl-NL" sz="2800" err="1"/>
              <a:t>ak</a:t>
            </a:r>
            <a:r>
              <a:rPr lang="nl-NL" altLang="nl-NL" sz="2800"/>
              <a:t> óf </a:t>
            </a:r>
            <a:r>
              <a:rPr lang="nl-NL" altLang="nl-NL" sz="2800" err="1"/>
              <a:t>ec</a:t>
            </a:r>
            <a:endParaRPr lang="nl-NL" altLang="nl-NL" sz="2800"/>
          </a:p>
          <a:p>
            <a:pPr lvl="2" eaLnBrk="1" hangingPunct="1">
              <a:lnSpc>
                <a:spcPct val="80000"/>
              </a:lnSpc>
              <a:buFont typeface="Wingdings" panose="05000000000000000000" pitchFamily="2" charset="2"/>
              <a:buNone/>
            </a:pPr>
            <a:r>
              <a:rPr lang="nl-NL" altLang="nl-NL" sz="2800"/>
              <a:t>    </a:t>
            </a:r>
            <a:r>
              <a:rPr lang="nl-NL" altLang="nl-NL" sz="2800" b="1"/>
              <a:t>én</a:t>
            </a:r>
          </a:p>
          <a:p>
            <a:pPr lvl="2" eaLnBrk="1" hangingPunct="1">
              <a:lnSpc>
                <a:spcPct val="80000"/>
              </a:lnSpc>
              <a:buFont typeface="Wingdings" panose="05000000000000000000" pitchFamily="2" charset="2"/>
              <a:buNone/>
            </a:pPr>
            <a:r>
              <a:rPr lang="nl-NL" altLang="nl-NL" sz="2800"/>
              <a:t>Profielkeuzevak: bv óf fa/du</a:t>
            </a:r>
          </a:p>
          <a:p>
            <a:pPr lvl="3" eaLnBrk="1" hangingPunct="1">
              <a:lnSpc>
                <a:spcPct val="80000"/>
              </a:lnSpc>
              <a:buFont typeface="Wingdings" panose="05000000000000000000" pitchFamily="2" charset="2"/>
              <a:buNone/>
            </a:pPr>
            <a:endParaRPr lang="nl-NL" altLang="nl-NL" sz="2800"/>
          </a:p>
          <a:p>
            <a:pPr lvl="1" eaLnBrk="1" hangingPunct="1">
              <a:lnSpc>
                <a:spcPct val="80000"/>
              </a:lnSpc>
            </a:pPr>
            <a:r>
              <a:rPr lang="nl-NL" altLang="nl-NL" sz="2800"/>
              <a:t> </a:t>
            </a:r>
            <a:r>
              <a:rPr lang="nl-NL" altLang="nl-NL" sz="2800" b="1"/>
              <a:t>ECONOMIE &amp; MAATSCHAPPIJ (EM)</a:t>
            </a:r>
          </a:p>
          <a:p>
            <a:pPr lvl="2" eaLnBrk="1" hangingPunct="1">
              <a:lnSpc>
                <a:spcPct val="80000"/>
              </a:lnSpc>
              <a:buFont typeface="Wingdings" panose="05000000000000000000" pitchFamily="2" charset="2"/>
              <a:buNone/>
            </a:pPr>
            <a:r>
              <a:rPr lang="nl-NL" altLang="nl-NL" sz="2800" err="1"/>
              <a:t>gs</a:t>
            </a:r>
            <a:r>
              <a:rPr lang="nl-NL" altLang="nl-NL" sz="2800"/>
              <a:t>, </a:t>
            </a:r>
            <a:r>
              <a:rPr lang="nl-NL" altLang="nl-NL" sz="2800" i="1" u="sng" err="1"/>
              <a:t>wA</a:t>
            </a:r>
            <a:r>
              <a:rPr lang="nl-NL" altLang="nl-NL" sz="2800" i="1" u="sng"/>
              <a:t>/</a:t>
            </a:r>
            <a:r>
              <a:rPr lang="nl-NL" altLang="nl-NL" sz="2800" i="1" u="sng" err="1"/>
              <a:t>wB</a:t>
            </a:r>
            <a:r>
              <a:rPr lang="nl-NL" altLang="nl-NL" sz="2800"/>
              <a:t>, </a:t>
            </a:r>
            <a:r>
              <a:rPr lang="nl-NL" altLang="nl-NL" sz="2800" err="1"/>
              <a:t>ec</a:t>
            </a:r>
            <a:r>
              <a:rPr lang="nl-NL" altLang="nl-NL" sz="2800"/>
              <a:t>, </a:t>
            </a:r>
          </a:p>
          <a:p>
            <a:pPr lvl="2" eaLnBrk="1" hangingPunct="1">
              <a:lnSpc>
                <a:spcPct val="80000"/>
              </a:lnSpc>
              <a:buFont typeface="Wingdings" panose="05000000000000000000" pitchFamily="2" charset="2"/>
              <a:buNone/>
            </a:pPr>
            <a:r>
              <a:rPr lang="nl-NL" altLang="nl-NL" sz="2800"/>
              <a:t>Profielkeuzevak: fa/du óf </a:t>
            </a:r>
            <a:r>
              <a:rPr lang="nl-NL" altLang="nl-NL" sz="2800" err="1"/>
              <a:t>ak</a:t>
            </a:r>
            <a:r>
              <a:rPr lang="nl-NL" altLang="nl-NL" sz="2800"/>
              <a:t> óf </a:t>
            </a:r>
            <a:r>
              <a:rPr lang="nl-NL" altLang="nl-NL" sz="2800" err="1"/>
              <a:t>be</a:t>
            </a:r>
            <a:endParaRPr lang="nl-NL" altLang="nl-NL" sz="2800"/>
          </a:p>
          <a:p>
            <a:pPr lvl="3" eaLnBrk="1" hangingPunct="1">
              <a:lnSpc>
                <a:spcPct val="80000"/>
              </a:lnSpc>
            </a:pPr>
            <a:endParaRPr lang="nl-NL" altLang="nl-NL" sz="1600"/>
          </a:p>
          <a:p>
            <a:pPr lvl="2" eaLnBrk="1" hangingPunct="1">
              <a:lnSpc>
                <a:spcPct val="80000"/>
              </a:lnSpc>
              <a:buFont typeface="Wingdings" panose="05000000000000000000" pitchFamily="2" charset="2"/>
              <a:buNone/>
            </a:pPr>
            <a:endParaRPr lang="nl-NL" altLang="nl-NL" sz="1700"/>
          </a:p>
          <a:p>
            <a:endParaRPr lang="nl-NL"/>
          </a:p>
        </p:txBody>
      </p:sp>
      <p:sp>
        <p:nvSpPr>
          <p:cNvPr id="4" name="Tijdelijke aanduiding voor inhoud 3">
            <a:extLst>
              <a:ext uri="{FF2B5EF4-FFF2-40B4-BE49-F238E27FC236}">
                <a16:creationId xmlns:a16="http://schemas.microsoft.com/office/drawing/2014/main" id="{D2858DA6-F601-383C-58C3-3FB5FE2C3CD6}"/>
              </a:ext>
            </a:extLst>
          </p:cNvPr>
          <p:cNvSpPr>
            <a:spLocks noGrp="1"/>
          </p:cNvSpPr>
          <p:nvPr>
            <p:ph idx="10"/>
          </p:nvPr>
        </p:nvSpPr>
        <p:spPr/>
        <p:txBody>
          <a:bodyPr/>
          <a:lstStyle/>
          <a:p>
            <a:r>
              <a:rPr lang="nl-NL" sz="3200"/>
              <a:t>Overzicht profieldelen VWO</a:t>
            </a:r>
          </a:p>
        </p:txBody>
      </p:sp>
    </p:spTree>
    <p:extLst>
      <p:ext uri="{BB962C8B-B14F-4D97-AF65-F5344CB8AC3E}">
        <p14:creationId xmlns:p14="http://schemas.microsoft.com/office/powerpoint/2010/main" val="279923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76E04-15AF-668A-EE33-F52C074C267E}"/>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2A81F3E-F18A-F13C-3108-CDF99CEBA091}"/>
              </a:ext>
            </a:extLst>
          </p:cNvPr>
          <p:cNvSpPr>
            <a:spLocks noGrp="1"/>
          </p:cNvSpPr>
          <p:nvPr>
            <p:ph idx="1"/>
          </p:nvPr>
        </p:nvSpPr>
        <p:spPr>
          <a:xfrm>
            <a:off x="1183161" y="1191298"/>
            <a:ext cx="10012018" cy="510071"/>
          </a:xfrm>
        </p:spPr>
        <p:txBody>
          <a:bodyPr/>
          <a:lstStyle/>
          <a:p>
            <a:pPr lvl="1" eaLnBrk="1" hangingPunct="1">
              <a:lnSpc>
                <a:spcPct val="80000"/>
              </a:lnSpc>
            </a:pPr>
            <a:r>
              <a:rPr lang="nl-NL" altLang="nl-NL" sz="2800" b="1"/>
              <a:t>NATUUR &amp; GEZONDHEID (NG)</a:t>
            </a:r>
          </a:p>
          <a:p>
            <a:pPr lvl="2" eaLnBrk="1" hangingPunct="1">
              <a:lnSpc>
                <a:spcPct val="80000"/>
              </a:lnSpc>
              <a:buFont typeface="Wingdings" panose="05000000000000000000" pitchFamily="2" charset="2"/>
              <a:buNone/>
            </a:pPr>
            <a:r>
              <a:rPr lang="nl-NL" altLang="nl-NL" sz="2800" err="1"/>
              <a:t>sk</a:t>
            </a:r>
            <a:r>
              <a:rPr lang="nl-NL" altLang="nl-NL" sz="2800"/>
              <a:t>, </a:t>
            </a:r>
            <a:r>
              <a:rPr lang="nl-NL" altLang="nl-NL" sz="2800" err="1"/>
              <a:t>wA</a:t>
            </a:r>
            <a:r>
              <a:rPr lang="nl-NL" altLang="nl-NL" sz="2800"/>
              <a:t>/</a:t>
            </a:r>
            <a:r>
              <a:rPr lang="nl-NL" altLang="nl-NL" sz="2800" err="1"/>
              <a:t>wB</a:t>
            </a:r>
            <a:r>
              <a:rPr lang="nl-NL" altLang="nl-NL" sz="2800"/>
              <a:t>, bi,</a:t>
            </a:r>
          </a:p>
          <a:p>
            <a:pPr lvl="2" eaLnBrk="1" hangingPunct="1">
              <a:lnSpc>
                <a:spcPct val="80000"/>
              </a:lnSpc>
              <a:buFont typeface="Wingdings" panose="05000000000000000000" pitchFamily="2" charset="2"/>
              <a:buNone/>
            </a:pPr>
            <a:r>
              <a:rPr lang="nl-NL" altLang="nl-NL" sz="2800"/>
              <a:t>Profielkeuzevak: na óf </a:t>
            </a:r>
            <a:r>
              <a:rPr lang="nl-NL" altLang="nl-NL" sz="2800" err="1"/>
              <a:t>ak</a:t>
            </a:r>
            <a:endParaRPr lang="nl-NL" altLang="nl-NL" sz="2800"/>
          </a:p>
          <a:p>
            <a:pPr lvl="4" eaLnBrk="1" hangingPunct="1">
              <a:lnSpc>
                <a:spcPct val="80000"/>
              </a:lnSpc>
              <a:buFont typeface="Wingdings" panose="05000000000000000000" pitchFamily="2" charset="2"/>
              <a:buNone/>
            </a:pPr>
            <a:endParaRPr lang="nl-NL" altLang="nl-NL" sz="2800"/>
          </a:p>
          <a:p>
            <a:pPr lvl="1" eaLnBrk="1" hangingPunct="1">
              <a:lnSpc>
                <a:spcPct val="80000"/>
              </a:lnSpc>
            </a:pPr>
            <a:r>
              <a:rPr lang="nl-NL" altLang="nl-NL" sz="2800" b="1"/>
              <a:t> NATUUR &amp; TECHNIEK (NT)</a:t>
            </a:r>
          </a:p>
          <a:p>
            <a:pPr lvl="2" eaLnBrk="1" hangingPunct="1">
              <a:lnSpc>
                <a:spcPct val="80000"/>
              </a:lnSpc>
              <a:buFont typeface="Wingdings" panose="05000000000000000000" pitchFamily="2" charset="2"/>
              <a:buNone/>
            </a:pPr>
            <a:r>
              <a:rPr lang="nl-NL" altLang="nl-NL" sz="2800" err="1"/>
              <a:t>sk</a:t>
            </a:r>
            <a:r>
              <a:rPr lang="nl-NL" altLang="nl-NL" sz="2800"/>
              <a:t>, </a:t>
            </a:r>
            <a:r>
              <a:rPr lang="nl-NL" altLang="nl-NL" sz="2800" err="1"/>
              <a:t>wB</a:t>
            </a:r>
            <a:r>
              <a:rPr lang="nl-NL" altLang="nl-NL" sz="2800"/>
              <a:t>, na,</a:t>
            </a:r>
          </a:p>
          <a:p>
            <a:pPr lvl="2" eaLnBrk="1" hangingPunct="1">
              <a:lnSpc>
                <a:spcPct val="80000"/>
              </a:lnSpc>
              <a:buFont typeface="Wingdings" panose="05000000000000000000" pitchFamily="2" charset="2"/>
              <a:buNone/>
            </a:pPr>
            <a:r>
              <a:rPr lang="nl-NL" altLang="nl-NL" sz="2800"/>
              <a:t>Profielkeuzevak: </a:t>
            </a:r>
            <a:r>
              <a:rPr lang="nl-NL" altLang="nl-NL" sz="2800" err="1"/>
              <a:t>wD</a:t>
            </a:r>
            <a:r>
              <a:rPr lang="nl-NL" altLang="nl-NL" sz="2800"/>
              <a:t> óf bi</a:t>
            </a:r>
          </a:p>
          <a:p>
            <a:endParaRPr lang="nl-NL"/>
          </a:p>
        </p:txBody>
      </p:sp>
      <p:sp>
        <p:nvSpPr>
          <p:cNvPr id="4" name="Tijdelijke aanduiding voor inhoud 3">
            <a:extLst>
              <a:ext uri="{FF2B5EF4-FFF2-40B4-BE49-F238E27FC236}">
                <a16:creationId xmlns:a16="http://schemas.microsoft.com/office/drawing/2014/main" id="{94F5DE69-2BE0-0C6A-BAE6-9093353C40D5}"/>
              </a:ext>
            </a:extLst>
          </p:cNvPr>
          <p:cNvSpPr>
            <a:spLocks noGrp="1"/>
          </p:cNvSpPr>
          <p:nvPr>
            <p:ph idx="10"/>
          </p:nvPr>
        </p:nvSpPr>
        <p:spPr/>
        <p:txBody>
          <a:bodyPr/>
          <a:lstStyle/>
          <a:p>
            <a:r>
              <a:rPr lang="nl-NL" sz="3200"/>
              <a:t>Overzicht profieldelen VWO</a:t>
            </a:r>
          </a:p>
        </p:txBody>
      </p:sp>
    </p:spTree>
    <p:extLst>
      <p:ext uri="{BB962C8B-B14F-4D97-AF65-F5344CB8AC3E}">
        <p14:creationId xmlns:p14="http://schemas.microsoft.com/office/powerpoint/2010/main" val="93609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6CADDE-C01B-4923-60BC-C5E41090D0A4}"/>
              </a:ext>
            </a:extLst>
          </p:cNvPr>
          <p:cNvSpPr>
            <a:spLocks noGrp="1"/>
          </p:cNvSpPr>
          <p:nvPr>
            <p:ph type="body" sz="quarter" idx="11"/>
          </p:nvPr>
        </p:nvSpPr>
        <p:spPr>
          <a:xfrm>
            <a:off x="1219200" y="1017126"/>
            <a:ext cx="8932505" cy="1858963"/>
          </a:xfrm>
        </p:spPr>
        <p:txBody>
          <a:bodyPr/>
          <a:lstStyle/>
          <a:p>
            <a:pPr lvl="1" eaLnBrk="1" fontAlgn="auto" hangingPunct="1">
              <a:lnSpc>
                <a:spcPct val="150000"/>
              </a:lnSpc>
              <a:spcAft>
                <a:spcPts val="0"/>
              </a:spcAft>
              <a:buFont typeface="Arial"/>
              <a:buChar char="–"/>
              <a:defRPr/>
            </a:pPr>
            <a:r>
              <a:rPr lang="nl-NL" sz="2800">
                <a:latin typeface="Arial" pitchFamily="34" charset="0"/>
                <a:ea typeface="+mn-ea"/>
                <a:cs typeface="Arial" pitchFamily="34" charset="0"/>
              </a:rPr>
              <a:t>PROFIELWERKSTUK</a:t>
            </a:r>
          </a:p>
          <a:p>
            <a:pPr lvl="1" eaLnBrk="1" fontAlgn="auto" hangingPunct="1">
              <a:lnSpc>
                <a:spcPct val="150000"/>
              </a:lnSpc>
              <a:spcAft>
                <a:spcPts val="0"/>
              </a:spcAft>
              <a:buFont typeface="Arial"/>
              <a:buChar char="–"/>
              <a:defRPr/>
            </a:pPr>
            <a:r>
              <a:rPr lang="nl-NL" sz="2800">
                <a:latin typeface="Arial" pitchFamily="34" charset="0"/>
                <a:ea typeface="+mn-ea"/>
                <a:cs typeface="Arial" pitchFamily="34" charset="0"/>
              </a:rPr>
              <a:t>ÉÉN EXAMENVAK ! </a:t>
            </a:r>
          </a:p>
          <a:p>
            <a:pPr lvl="1" eaLnBrk="1" fontAlgn="auto" hangingPunct="1">
              <a:lnSpc>
                <a:spcPct val="150000"/>
              </a:lnSpc>
              <a:spcAft>
                <a:spcPts val="0"/>
              </a:spcAft>
              <a:buFont typeface="Arial"/>
              <a:buChar char="–"/>
              <a:defRPr/>
            </a:pPr>
            <a:r>
              <a:rPr lang="nl-NL" sz="2800" b="1">
                <a:latin typeface="Arial" pitchFamily="34" charset="0"/>
                <a:ea typeface="+mn-ea"/>
                <a:cs typeface="Arial" pitchFamily="34" charset="0"/>
              </a:rPr>
              <a:t>“GEHEEL VRIJ DEEL”</a:t>
            </a:r>
          </a:p>
          <a:p>
            <a:pPr lvl="2" eaLnBrk="1" fontAlgn="auto" hangingPunct="1">
              <a:spcAft>
                <a:spcPts val="0"/>
              </a:spcAft>
              <a:buFont typeface="Arial"/>
              <a:buChar char="•"/>
              <a:defRPr/>
            </a:pPr>
            <a:r>
              <a:rPr lang="nl-NL" sz="2400">
                <a:latin typeface="Arial" pitchFamily="34" charset="0"/>
                <a:ea typeface="+mn-ea"/>
                <a:cs typeface="Arial" pitchFamily="34" charset="0"/>
              </a:rPr>
              <a:t>Door school verplicht:  </a:t>
            </a:r>
            <a:r>
              <a:rPr lang="nl-NL" sz="2400" err="1">
                <a:latin typeface="Arial" pitchFamily="34" charset="0"/>
                <a:ea typeface="+mn-ea"/>
                <a:cs typeface="Arial" pitchFamily="34" charset="0"/>
              </a:rPr>
              <a:t>lb</a:t>
            </a:r>
            <a:r>
              <a:rPr lang="nl-NL" sz="2400">
                <a:latin typeface="Arial" pitchFamily="34" charset="0"/>
                <a:ea typeface="+mn-ea"/>
                <a:cs typeface="Arial" pitchFamily="34" charset="0"/>
              </a:rPr>
              <a:t>, </a:t>
            </a:r>
            <a:r>
              <a:rPr lang="nl-NL" sz="2400" err="1">
                <a:latin typeface="Arial" pitchFamily="34" charset="0"/>
                <a:ea typeface="+mn-ea"/>
                <a:cs typeface="Arial" pitchFamily="34" charset="0"/>
              </a:rPr>
              <a:t>osb</a:t>
            </a:r>
            <a:r>
              <a:rPr lang="nl-NL" sz="2400">
                <a:latin typeface="Arial" pitchFamily="34" charset="0"/>
                <a:ea typeface="+mn-ea"/>
                <a:cs typeface="Arial" pitchFamily="34" charset="0"/>
              </a:rPr>
              <a:t> ,</a:t>
            </a:r>
          </a:p>
          <a:p>
            <a:pPr marL="1828800" lvl="4" indent="0" eaLnBrk="1" fontAlgn="auto" hangingPunct="1">
              <a:spcAft>
                <a:spcPts val="0"/>
              </a:spcAft>
              <a:buNone/>
              <a:defRPr/>
            </a:pPr>
            <a:r>
              <a:rPr lang="nl-NL" sz="2400" err="1">
                <a:latin typeface="Arial" pitchFamily="34" charset="0"/>
                <a:ea typeface="+mn-ea"/>
                <a:cs typeface="Arial" pitchFamily="34" charset="0"/>
              </a:rPr>
              <a:t>toetsuur</a:t>
            </a:r>
            <a:r>
              <a:rPr lang="nl-NL" sz="2400">
                <a:latin typeface="Arial" pitchFamily="34" charset="0"/>
                <a:ea typeface="+mn-ea"/>
                <a:cs typeface="Arial" pitchFamily="34" charset="0"/>
              </a:rPr>
              <a:t>, handelingsdelen/praktische opdrachten</a:t>
            </a:r>
          </a:p>
          <a:p>
            <a:pPr lvl="2" eaLnBrk="1" fontAlgn="auto" hangingPunct="1">
              <a:spcAft>
                <a:spcPts val="0"/>
              </a:spcAft>
              <a:buFont typeface="Arial"/>
              <a:buChar char="•"/>
              <a:defRPr/>
            </a:pPr>
            <a:r>
              <a:rPr lang="nl-NL" sz="2400">
                <a:latin typeface="Arial" pitchFamily="34" charset="0"/>
                <a:ea typeface="+mn-ea"/>
                <a:cs typeface="Arial" pitchFamily="34" charset="0"/>
              </a:rPr>
              <a:t>Eigen invulling: FIX en FOX uren</a:t>
            </a:r>
          </a:p>
          <a:p>
            <a:pPr marL="1828800" lvl="4" indent="0">
              <a:buNone/>
              <a:defRPr/>
            </a:pPr>
            <a:r>
              <a:rPr lang="nl-NL" sz="2400">
                <a:latin typeface="Arial" pitchFamily="34" charset="0"/>
                <a:ea typeface="+mn-ea"/>
                <a:cs typeface="Arial" pitchFamily="34" charset="0"/>
              </a:rPr>
              <a:t>En niet-ingeroosterde activiteiten</a:t>
            </a:r>
          </a:p>
          <a:p>
            <a:endParaRPr lang="nl-NL"/>
          </a:p>
        </p:txBody>
      </p:sp>
      <p:sp>
        <p:nvSpPr>
          <p:cNvPr id="3" name="Tijdelijke aanduiding voor inhoud 2">
            <a:extLst>
              <a:ext uri="{FF2B5EF4-FFF2-40B4-BE49-F238E27FC236}">
                <a16:creationId xmlns:a16="http://schemas.microsoft.com/office/drawing/2014/main" id="{D3EF64B9-C777-9D7F-4F46-79686E1E2AA5}"/>
              </a:ext>
            </a:extLst>
          </p:cNvPr>
          <p:cNvSpPr>
            <a:spLocks noGrp="1"/>
          </p:cNvSpPr>
          <p:nvPr>
            <p:ph idx="10"/>
          </p:nvPr>
        </p:nvSpPr>
        <p:spPr/>
        <p:txBody>
          <a:bodyPr/>
          <a:lstStyle/>
          <a:p>
            <a:r>
              <a:rPr lang="nl-NL" sz="3200"/>
              <a:t>VRIJE DEEL</a:t>
            </a:r>
          </a:p>
        </p:txBody>
      </p:sp>
    </p:spTree>
    <p:extLst>
      <p:ext uri="{BB962C8B-B14F-4D97-AF65-F5344CB8AC3E}">
        <p14:creationId xmlns:p14="http://schemas.microsoft.com/office/powerpoint/2010/main" val="2332304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A0EFAFF-D7B9-EFAB-979A-403E007A9D7A}"/>
              </a:ext>
            </a:extLst>
          </p:cNvPr>
          <p:cNvSpPr>
            <a:spLocks noGrp="1"/>
          </p:cNvSpPr>
          <p:nvPr>
            <p:ph type="body" sz="quarter" idx="11"/>
          </p:nvPr>
        </p:nvSpPr>
        <p:spPr>
          <a:xfrm>
            <a:off x="1240971" y="1197429"/>
            <a:ext cx="9394372" cy="2725347"/>
          </a:xfrm>
        </p:spPr>
        <p:txBody>
          <a:bodyPr/>
          <a:lstStyle/>
          <a:p>
            <a:pPr eaLnBrk="1" hangingPunct="1">
              <a:buFont typeface="Wingdings" pitchFamily="2" charset="2"/>
              <a:buNone/>
            </a:pPr>
            <a:r>
              <a:rPr lang="nl-NL"/>
              <a:t> </a:t>
            </a:r>
            <a:r>
              <a:rPr lang="nl-NL" sz="2800" b="1" u="sng">
                <a:solidFill>
                  <a:srgbClr val="009900"/>
                </a:solidFill>
              </a:rPr>
              <a:t>Advies</a:t>
            </a:r>
            <a:r>
              <a:rPr lang="nl-NL" sz="2800"/>
              <a:t> vakdocenten omstreeks rapport 2.</a:t>
            </a:r>
          </a:p>
          <a:p>
            <a:pPr eaLnBrk="1" hangingPunct="1">
              <a:buFont typeface="Wingdings" pitchFamily="2" charset="2"/>
              <a:buNone/>
            </a:pPr>
            <a:r>
              <a:rPr lang="nl-NL" sz="2800"/>
              <a:t>	Capaciteiten - werkhouding </a:t>
            </a:r>
            <a:r>
              <a:rPr lang="nl-NL" sz="2800">
                <a:sym typeface="Wingdings" panose="05000000000000000000" pitchFamily="2" charset="2"/>
              </a:rPr>
              <a:t> </a:t>
            </a:r>
            <a:r>
              <a:rPr lang="nl-NL" sz="2800" b="1" err="1">
                <a:sym typeface="Wingdings" panose="05000000000000000000" pitchFamily="2" charset="2"/>
              </a:rPr>
              <a:t>Vakadvies</a:t>
            </a:r>
            <a:endParaRPr lang="nl-NL" sz="2800" b="1">
              <a:sym typeface="Wingdings" panose="05000000000000000000" pitchFamily="2" charset="2"/>
            </a:endParaRPr>
          </a:p>
          <a:p>
            <a:pPr eaLnBrk="1" hangingPunct="1">
              <a:buFont typeface="Wingdings" pitchFamily="2" charset="2"/>
              <a:buNone/>
            </a:pPr>
            <a:endParaRPr lang="nl-NL" sz="2800" i="1">
              <a:sym typeface="Wingdings" panose="05000000000000000000" pitchFamily="2" charset="2"/>
            </a:endParaRPr>
          </a:p>
          <a:p>
            <a:pPr eaLnBrk="1" hangingPunct="1">
              <a:buFont typeface="Wingdings" pitchFamily="2" charset="2"/>
              <a:buNone/>
            </a:pPr>
            <a:r>
              <a:rPr lang="nl-NL" sz="2800" i="1">
                <a:sym typeface="Wingdings" panose="05000000000000000000" pitchFamily="2" charset="2"/>
              </a:rPr>
              <a:t>Voorlopige keuze</a:t>
            </a:r>
            <a:r>
              <a:rPr lang="nl-NL" sz="2800">
                <a:sym typeface="Wingdings" panose="05000000000000000000" pitchFamily="2" charset="2"/>
              </a:rPr>
              <a:t>: bij twijfel: kies eerst je ‘moeilijkere vak’ en pas dit eventueel aan bij definitieve keuze.</a:t>
            </a:r>
          </a:p>
          <a:p>
            <a:pPr eaLnBrk="1" hangingPunct="1">
              <a:buFont typeface="Wingdings" pitchFamily="2" charset="2"/>
              <a:buNone/>
            </a:pPr>
            <a:r>
              <a:rPr lang="nl-NL" sz="2800" i="1"/>
              <a:t>                    Let op negatief advies bij evt. doubleren</a:t>
            </a:r>
            <a:endParaRPr lang="nl-NL" sz="2800"/>
          </a:p>
        </p:txBody>
      </p:sp>
      <p:sp>
        <p:nvSpPr>
          <p:cNvPr id="3" name="Tijdelijke aanduiding voor inhoud 2">
            <a:extLst>
              <a:ext uri="{FF2B5EF4-FFF2-40B4-BE49-F238E27FC236}">
                <a16:creationId xmlns:a16="http://schemas.microsoft.com/office/drawing/2014/main" id="{EFA47016-90C0-61C0-1E8F-FD4E3ABF0BB9}"/>
              </a:ext>
            </a:extLst>
          </p:cNvPr>
          <p:cNvSpPr>
            <a:spLocks noGrp="1"/>
          </p:cNvSpPr>
          <p:nvPr>
            <p:ph idx="10"/>
          </p:nvPr>
        </p:nvSpPr>
        <p:spPr/>
        <p:txBody>
          <a:bodyPr/>
          <a:lstStyle/>
          <a:p>
            <a:r>
              <a:rPr lang="nl-NL" sz="3200"/>
              <a:t>Keuzebepaling</a:t>
            </a:r>
          </a:p>
        </p:txBody>
      </p:sp>
    </p:spTree>
    <p:extLst>
      <p:ext uri="{BB962C8B-B14F-4D97-AF65-F5344CB8AC3E}">
        <p14:creationId xmlns:p14="http://schemas.microsoft.com/office/powerpoint/2010/main" val="583274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10E03D7-5EB4-0E2E-69EB-8C48C2868EBF}"/>
              </a:ext>
            </a:extLst>
          </p:cNvPr>
          <p:cNvSpPr>
            <a:spLocks noGrp="1"/>
          </p:cNvSpPr>
          <p:nvPr>
            <p:ph type="body" sz="quarter" idx="11"/>
          </p:nvPr>
        </p:nvSpPr>
        <p:spPr>
          <a:xfrm>
            <a:off x="1129510" y="1274440"/>
            <a:ext cx="10436561" cy="3123389"/>
          </a:xfrm>
        </p:spPr>
        <p:txBody>
          <a:bodyPr/>
          <a:lstStyle/>
          <a:p>
            <a:pPr eaLnBrk="1" fontAlgn="auto" hangingPunct="1">
              <a:spcAft>
                <a:spcPts val="0"/>
              </a:spcAft>
              <a:defRPr/>
            </a:pPr>
            <a:r>
              <a:rPr lang="nl-NL" sz="3200"/>
              <a:t>- Sommige vakken kunnen niet samen worden gekozen (bv: SK met GS en BV met GR). Bij de definitieve pakketten kijken we naar de roosterbaarheid. </a:t>
            </a:r>
          </a:p>
          <a:p>
            <a:pPr eaLnBrk="1" fontAlgn="auto" hangingPunct="1">
              <a:spcAft>
                <a:spcPts val="0"/>
              </a:spcAft>
              <a:defRPr/>
            </a:pPr>
            <a:r>
              <a:rPr lang="nl-NL" sz="3200"/>
              <a:t>- Aangeven 2</a:t>
            </a:r>
            <a:r>
              <a:rPr lang="nl-NL" sz="3200" baseline="30000"/>
              <a:t>e</a:t>
            </a:r>
            <a:r>
              <a:rPr lang="nl-NL" sz="3200"/>
              <a:t> keuze vrij deel vak.</a:t>
            </a:r>
          </a:p>
          <a:p>
            <a:pPr eaLnBrk="1" fontAlgn="auto" hangingPunct="1">
              <a:spcAft>
                <a:spcPts val="0"/>
              </a:spcAft>
              <a:buFont typeface="Wingdings" pitchFamily="2" charset="2"/>
              <a:buNone/>
              <a:defRPr/>
            </a:pPr>
            <a:r>
              <a:rPr lang="nl-NL" sz="3200"/>
              <a:t>- Alle mogelijkheden van deze school: </a:t>
            </a:r>
          </a:p>
          <a:p>
            <a:pPr eaLnBrk="1" fontAlgn="auto" hangingPunct="1">
              <a:spcAft>
                <a:spcPts val="0"/>
              </a:spcAft>
              <a:buFont typeface="Wingdings" pitchFamily="2" charset="2"/>
              <a:buNone/>
              <a:defRPr/>
            </a:pPr>
            <a:r>
              <a:rPr lang="nl-NL" sz="3200">
                <a:hlinkClick r:id="rId2"/>
              </a:rPr>
              <a:t>https://www.reynaert.nl/ondersteuning/decanen-havo-vwo/</a:t>
            </a:r>
            <a:endParaRPr lang="nl-NL" sz="3200"/>
          </a:p>
          <a:p>
            <a:endParaRPr lang="nl-NL"/>
          </a:p>
        </p:txBody>
      </p:sp>
      <p:sp>
        <p:nvSpPr>
          <p:cNvPr id="3" name="Tijdelijke aanduiding voor inhoud 2">
            <a:extLst>
              <a:ext uri="{FF2B5EF4-FFF2-40B4-BE49-F238E27FC236}">
                <a16:creationId xmlns:a16="http://schemas.microsoft.com/office/drawing/2014/main" id="{2BE447F0-FD78-5328-8118-18EEBB136452}"/>
              </a:ext>
            </a:extLst>
          </p:cNvPr>
          <p:cNvSpPr>
            <a:spLocks noGrp="1"/>
          </p:cNvSpPr>
          <p:nvPr>
            <p:ph idx="10"/>
          </p:nvPr>
        </p:nvSpPr>
        <p:spPr/>
        <p:txBody>
          <a:bodyPr/>
          <a:lstStyle/>
          <a:p>
            <a:r>
              <a:rPr lang="nl-NL" sz="3200"/>
              <a:t>Mogelijkheden van het Reynaertcollege</a:t>
            </a:r>
          </a:p>
        </p:txBody>
      </p:sp>
    </p:spTree>
    <p:extLst>
      <p:ext uri="{BB962C8B-B14F-4D97-AF65-F5344CB8AC3E}">
        <p14:creationId xmlns:p14="http://schemas.microsoft.com/office/powerpoint/2010/main" val="257308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532665-E23A-EF92-9E83-AEFB5DC2D95E}"/>
              </a:ext>
            </a:extLst>
          </p:cNvPr>
          <p:cNvSpPr>
            <a:spLocks noGrp="1"/>
          </p:cNvSpPr>
          <p:nvPr>
            <p:ph idx="10"/>
          </p:nvPr>
        </p:nvSpPr>
        <p:spPr/>
        <p:txBody>
          <a:bodyPr/>
          <a:lstStyle/>
          <a:p>
            <a:r>
              <a:rPr lang="nl-NL" sz="3200"/>
              <a:t>Keuzeoverzicht voorbeeld Havo</a:t>
            </a:r>
          </a:p>
        </p:txBody>
      </p:sp>
      <p:graphicFrame>
        <p:nvGraphicFramePr>
          <p:cNvPr id="4" name="Tabel 3">
            <a:extLst>
              <a:ext uri="{FF2B5EF4-FFF2-40B4-BE49-F238E27FC236}">
                <a16:creationId xmlns:a16="http://schemas.microsoft.com/office/drawing/2014/main" id="{ED8C0272-717F-C61A-3F9D-E2CE050A2879}"/>
              </a:ext>
            </a:extLst>
          </p:cNvPr>
          <p:cNvGraphicFramePr>
            <a:graphicFrameLocks noGrp="1"/>
          </p:cNvGraphicFramePr>
          <p:nvPr>
            <p:extLst>
              <p:ext uri="{D42A27DB-BD31-4B8C-83A1-F6EECF244321}">
                <p14:modId xmlns:p14="http://schemas.microsoft.com/office/powerpoint/2010/main" val="852391059"/>
              </p:ext>
            </p:extLst>
          </p:nvPr>
        </p:nvGraphicFramePr>
        <p:xfrm>
          <a:off x="1715277" y="1616074"/>
          <a:ext cx="7056438" cy="3625851"/>
        </p:xfrm>
        <a:graphic>
          <a:graphicData uri="http://schemas.openxmlformats.org/drawingml/2006/table">
            <a:tbl>
              <a:tblPr/>
              <a:tblGrid>
                <a:gridCol w="713516">
                  <a:extLst>
                    <a:ext uri="{9D8B030D-6E8A-4147-A177-3AD203B41FA5}">
                      <a16:colId xmlns:a16="http://schemas.microsoft.com/office/drawing/2014/main" val="542587421"/>
                    </a:ext>
                  </a:extLst>
                </a:gridCol>
                <a:gridCol w="1147709">
                  <a:extLst>
                    <a:ext uri="{9D8B030D-6E8A-4147-A177-3AD203B41FA5}">
                      <a16:colId xmlns:a16="http://schemas.microsoft.com/office/drawing/2014/main" val="973036592"/>
                    </a:ext>
                  </a:extLst>
                </a:gridCol>
                <a:gridCol w="1550754">
                  <a:extLst>
                    <a:ext uri="{9D8B030D-6E8A-4147-A177-3AD203B41FA5}">
                      <a16:colId xmlns:a16="http://schemas.microsoft.com/office/drawing/2014/main" val="76297703"/>
                    </a:ext>
                  </a:extLst>
                </a:gridCol>
                <a:gridCol w="450394">
                  <a:extLst>
                    <a:ext uri="{9D8B030D-6E8A-4147-A177-3AD203B41FA5}">
                      <a16:colId xmlns:a16="http://schemas.microsoft.com/office/drawing/2014/main" val="1574879524"/>
                    </a:ext>
                  </a:extLst>
                </a:gridCol>
                <a:gridCol w="1003089">
                  <a:extLst>
                    <a:ext uri="{9D8B030D-6E8A-4147-A177-3AD203B41FA5}">
                      <a16:colId xmlns:a16="http://schemas.microsoft.com/office/drawing/2014/main" val="3608325614"/>
                    </a:ext>
                  </a:extLst>
                </a:gridCol>
                <a:gridCol w="1338000">
                  <a:extLst>
                    <a:ext uri="{9D8B030D-6E8A-4147-A177-3AD203B41FA5}">
                      <a16:colId xmlns:a16="http://schemas.microsoft.com/office/drawing/2014/main" val="2457981833"/>
                    </a:ext>
                  </a:extLst>
                </a:gridCol>
                <a:gridCol w="852976">
                  <a:extLst>
                    <a:ext uri="{9D8B030D-6E8A-4147-A177-3AD203B41FA5}">
                      <a16:colId xmlns:a16="http://schemas.microsoft.com/office/drawing/2014/main" val="4275094616"/>
                    </a:ext>
                  </a:extLst>
                </a:gridCol>
              </a:tblGrid>
              <a:tr h="644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err="1">
                          <a:ln>
                            <a:noFill/>
                          </a:ln>
                          <a:solidFill>
                            <a:schemeClr val="tx1"/>
                          </a:solidFill>
                          <a:effectLst/>
                          <a:latin typeface="Arial" charset="0"/>
                          <a:cs typeface="Arial" charset="0"/>
                        </a:rPr>
                        <a:t>Profielvakken</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profielk.vak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vrij dl.</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3366153"/>
                  </a:ext>
                </a:extLst>
              </a:tr>
              <a:tr h="377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NG</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H301</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wa</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bi</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err="1">
                          <a:ln>
                            <a:noFill/>
                          </a:ln>
                          <a:solidFill>
                            <a:schemeClr val="tx1"/>
                          </a:solidFill>
                          <a:effectLst/>
                          <a:latin typeface="Arial" charset="0"/>
                          <a:cs typeface="Arial" charset="0"/>
                        </a:rPr>
                        <a:t>ak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be</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5206152"/>
                  </a:ext>
                </a:extLst>
              </a:tr>
              <a:tr h="3746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NG</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H310</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wb</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bi</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sk</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err="1">
                          <a:ln>
                            <a:noFill/>
                          </a:ln>
                          <a:solidFill>
                            <a:schemeClr val="tx1"/>
                          </a:solidFill>
                          <a:effectLst/>
                          <a:latin typeface="Arial" charset="0"/>
                          <a:cs typeface="Arial" charset="0"/>
                        </a:rPr>
                        <a:t>na</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ec</a:t>
                      </a:r>
                      <a:endParaRPr kumimoji="0" lang="en-US" sz="1600" b="0" i="0" u="none" strike="noStrike" cap="none" normalizeH="0" baseline="0">
                        <a:ln>
                          <a:noFill/>
                        </a:ln>
                        <a:solidFill>
                          <a:schemeClr val="tx1"/>
                        </a:solidFill>
                        <a:effectLst/>
                        <a:latin typeface="Arial" charset="0"/>
                      </a:endParaRPr>
                    </a:p>
                  </a:txBody>
                  <a:tcPr marL="91443" marR="91443"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8899603"/>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a:ln>
                          <a:noFill/>
                        </a:ln>
                        <a:solidFill>
                          <a:schemeClr val="tx1"/>
                        </a:solidFill>
                        <a:effectLst/>
                        <a:latin typeface="Verdana" pitchFamily="34" charset="0"/>
                      </a:endParaRPr>
                    </a:p>
                  </a:txBody>
                  <a:tcPr marL="91443" marR="91443"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5068331"/>
                  </a:ext>
                </a:extLst>
              </a:tr>
              <a:tr h="642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err="1">
                          <a:ln>
                            <a:noFill/>
                          </a:ln>
                          <a:solidFill>
                            <a:schemeClr val="tx1"/>
                          </a:solidFill>
                          <a:effectLst/>
                          <a:latin typeface="Arial" charset="0"/>
                          <a:cs typeface="Arial" charset="0"/>
                        </a:rPr>
                        <a:t>Profielvakken</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profielk.vak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vrij dl.</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4584653"/>
                  </a:ext>
                </a:extLst>
              </a:tr>
              <a:tr h="644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NT</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H405=310</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err="1">
                          <a:ln>
                            <a:noFill/>
                          </a:ln>
                          <a:solidFill>
                            <a:schemeClr val="tx1"/>
                          </a:solidFill>
                          <a:effectLst/>
                          <a:latin typeface="Arial" charset="0"/>
                          <a:cs typeface="Arial" charset="0"/>
                        </a:rPr>
                        <a:t>wb</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na</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bi</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ec</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2786610"/>
                  </a:ext>
                </a:extLst>
              </a:tr>
              <a:tr h="376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NT</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H411</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wb</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na</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sk</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wd</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bi</a:t>
                      </a:r>
                      <a:endParaRPr kumimoji="0" lang="en-US" sz="1600" b="0" i="0" u="none" strike="noStrike" cap="none" normalizeH="0" baseline="0">
                        <a:ln>
                          <a:noFill/>
                        </a:ln>
                        <a:solidFill>
                          <a:schemeClr val="tx1"/>
                        </a:solidFill>
                        <a:effectLst/>
                        <a:latin typeface="Arial" charset="0"/>
                      </a:endParaRPr>
                    </a:p>
                  </a:txBody>
                  <a:tcPr marL="91443" marR="9144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674649"/>
                  </a:ext>
                </a:extLst>
              </a:tr>
            </a:tbl>
          </a:graphicData>
        </a:graphic>
      </p:graphicFrame>
    </p:spTree>
    <p:extLst>
      <p:ext uri="{BB962C8B-B14F-4D97-AF65-F5344CB8AC3E}">
        <p14:creationId xmlns:p14="http://schemas.microsoft.com/office/powerpoint/2010/main" val="69281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75B638-A894-7D22-3603-B495A14A15F9}"/>
              </a:ext>
            </a:extLst>
          </p:cNvPr>
          <p:cNvSpPr>
            <a:spLocks noGrp="1"/>
          </p:cNvSpPr>
          <p:nvPr>
            <p:ph type="body" sz="quarter" idx="11"/>
          </p:nvPr>
        </p:nvSpPr>
        <p:spPr>
          <a:xfrm>
            <a:off x="2244725" y="4051852"/>
            <a:ext cx="7702550" cy="1858963"/>
          </a:xfrm>
        </p:spPr>
        <p:txBody>
          <a:bodyPr/>
          <a:lstStyle/>
          <a:p>
            <a:endParaRPr lang="nl-NL"/>
          </a:p>
          <a:p>
            <a:r>
              <a:rPr lang="nl-NL"/>
              <a:t> </a:t>
            </a:r>
          </a:p>
        </p:txBody>
      </p:sp>
      <p:sp>
        <p:nvSpPr>
          <p:cNvPr id="3" name="Tijdelijke aanduiding voor inhoud 2">
            <a:extLst>
              <a:ext uri="{FF2B5EF4-FFF2-40B4-BE49-F238E27FC236}">
                <a16:creationId xmlns:a16="http://schemas.microsoft.com/office/drawing/2014/main" id="{44BF17B1-FEC3-1DB3-C9F9-403A84409E74}"/>
              </a:ext>
            </a:extLst>
          </p:cNvPr>
          <p:cNvSpPr>
            <a:spLocks noGrp="1"/>
          </p:cNvSpPr>
          <p:nvPr>
            <p:ph idx="10"/>
          </p:nvPr>
        </p:nvSpPr>
        <p:spPr/>
        <p:txBody>
          <a:bodyPr/>
          <a:lstStyle/>
          <a:p>
            <a:r>
              <a:rPr lang="nl-NL" sz="3200"/>
              <a:t>Keuzeoverzicht voorbeeld VWO</a:t>
            </a:r>
          </a:p>
          <a:p>
            <a:endParaRPr lang="nl-NL"/>
          </a:p>
        </p:txBody>
      </p:sp>
      <p:pic>
        <p:nvPicPr>
          <p:cNvPr id="5" name="Afbeelding 4">
            <a:extLst>
              <a:ext uri="{FF2B5EF4-FFF2-40B4-BE49-F238E27FC236}">
                <a16:creationId xmlns:a16="http://schemas.microsoft.com/office/drawing/2014/main" id="{6E959709-2AA0-4EAF-F2C8-405A93A2B77E}"/>
              </a:ext>
            </a:extLst>
          </p:cNvPr>
          <p:cNvPicPr>
            <a:picLocks noChangeAspect="1"/>
          </p:cNvPicPr>
          <p:nvPr/>
        </p:nvPicPr>
        <p:blipFill>
          <a:blip r:embed="rId2"/>
          <a:stretch>
            <a:fillRect/>
          </a:stretch>
        </p:blipFill>
        <p:spPr>
          <a:xfrm>
            <a:off x="1615374" y="1246347"/>
            <a:ext cx="9172397" cy="2576283"/>
          </a:xfrm>
          <a:prstGeom prst="rect">
            <a:avLst/>
          </a:prstGeom>
        </p:spPr>
      </p:pic>
      <p:sp>
        <p:nvSpPr>
          <p:cNvPr id="9" name="Tekstvak 8">
            <a:extLst>
              <a:ext uri="{FF2B5EF4-FFF2-40B4-BE49-F238E27FC236}">
                <a16:creationId xmlns:a16="http://schemas.microsoft.com/office/drawing/2014/main" id="{E7FE63C3-EA68-6C4D-93DE-AF5BA41A6271}"/>
              </a:ext>
            </a:extLst>
          </p:cNvPr>
          <p:cNvSpPr txBox="1"/>
          <p:nvPr/>
        </p:nvSpPr>
        <p:spPr>
          <a:xfrm>
            <a:off x="2960914" y="4208017"/>
            <a:ext cx="6096000" cy="954107"/>
          </a:xfrm>
          <a:prstGeom prst="rect">
            <a:avLst/>
          </a:prstGeom>
          <a:noFill/>
        </p:spPr>
        <p:txBody>
          <a:bodyPr wrap="square">
            <a:spAutoFit/>
          </a:bodyPr>
          <a:lstStyle/>
          <a:p>
            <a:pPr eaLnBrk="1" hangingPunct="1"/>
            <a:r>
              <a:rPr lang="nl-NL" sz="2800"/>
              <a:t>Keuze vorig jaar:	45% Maatschappij	</a:t>
            </a:r>
          </a:p>
          <a:p>
            <a:pPr eaLnBrk="1" hangingPunct="1">
              <a:buFont typeface="Arial" pitchFamily="34" charset="0"/>
              <a:buNone/>
            </a:pPr>
            <a:r>
              <a:rPr lang="nl-NL" sz="2800"/>
              <a:t>			55% Natuur</a:t>
            </a:r>
          </a:p>
        </p:txBody>
      </p:sp>
    </p:spTree>
    <p:extLst>
      <p:ext uri="{BB962C8B-B14F-4D97-AF65-F5344CB8AC3E}">
        <p14:creationId xmlns:p14="http://schemas.microsoft.com/office/powerpoint/2010/main" val="54877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8DB859-B93A-4F2C-E08B-95FD856DB9A7}"/>
              </a:ext>
            </a:extLst>
          </p:cNvPr>
          <p:cNvSpPr>
            <a:spLocks noGrp="1"/>
          </p:cNvSpPr>
          <p:nvPr>
            <p:ph type="body" sz="quarter" idx="11"/>
          </p:nvPr>
        </p:nvSpPr>
        <p:spPr>
          <a:xfrm>
            <a:off x="2009042" y="1642371"/>
            <a:ext cx="7702550" cy="2796232"/>
          </a:xfrm>
        </p:spPr>
        <p:txBody>
          <a:bodyPr/>
          <a:lstStyle/>
          <a:p>
            <a:pPr marL="457200" indent="-457200">
              <a:spcBef>
                <a:spcPct val="0"/>
              </a:spcBef>
              <a:buFont typeface="Arial" panose="020B0604020202020204" pitchFamily="34" charset="0"/>
              <a:buChar char="•"/>
            </a:pPr>
            <a:r>
              <a:rPr lang="nl-NL" altLang="nl-NL" sz="2800">
                <a:latin typeface="Jost"/>
              </a:rPr>
              <a:t>Keuzevakken</a:t>
            </a:r>
          </a:p>
          <a:p>
            <a:pPr marL="457200" indent="-457200">
              <a:spcBef>
                <a:spcPct val="0"/>
              </a:spcBef>
              <a:buFont typeface="Arial" panose="020B0604020202020204" pitchFamily="34" charset="0"/>
              <a:buChar char="•"/>
            </a:pPr>
            <a:r>
              <a:rPr lang="nl-NL" altLang="nl-NL" sz="2800">
                <a:latin typeface="Jost"/>
              </a:rPr>
              <a:t>In volgende versnelling</a:t>
            </a:r>
          </a:p>
          <a:p>
            <a:pPr lvl="1">
              <a:spcBef>
                <a:spcPct val="0"/>
              </a:spcBef>
            </a:pPr>
            <a:r>
              <a:rPr lang="nl-NL" altLang="nl-NL" sz="2800">
                <a:latin typeface="Jost"/>
              </a:rPr>
              <a:t>Meer stof</a:t>
            </a:r>
          </a:p>
          <a:p>
            <a:pPr lvl="1">
              <a:spcBef>
                <a:spcPct val="0"/>
              </a:spcBef>
            </a:pPr>
            <a:r>
              <a:rPr lang="nl-NL" altLang="nl-NL" sz="2800">
                <a:latin typeface="Jost"/>
              </a:rPr>
              <a:t>Meer toepassen</a:t>
            </a:r>
          </a:p>
          <a:p>
            <a:pPr lvl="1">
              <a:spcBef>
                <a:spcPct val="0"/>
              </a:spcBef>
            </a:pPr>
            <a:r>
              <a:rPr lang="nl-NL" altLang="nl-NL" sz="2800">
                <a:latin typeface="Jost"/>
              </a:rPr>
              <a:t>Minder, maar grotere toetsen</a:t>
            </a:r>
          </a:p>
          <a:p>
            <a:pPr lvl="1">
              <a:spcBef>
                <a:spcPct val="0"/>
              </a:spcBef>
            </a:pPr>
            <a:r>
              <a:rPr lang="nl-NL" altLang="nl-NL" sz="2800">
                <a:latin typeface="Jost"/>
              </a:rPr>
              <a:t>Meer zelfstandigheid</a:t>
            </a:r>
          </a:p>
          <a:p>
            <a:endParaRPr lang="nl-NL"/>
          </a:p>
        </p:txBody>
      </p:sp>
      <p:sp>
        <p:nvSpPr>
          <p:cNvPr id="3" name="Tijdelijke aanduiding voor inhoud 2">
            <a:extLst>
              <a:ext uri="{FF2B5EF4-FFF2-40B4-BE49-F238E27FC236}">
                <a16:creationId xmlns:a16="http://schemas.microsoft.com/office/drawing/2014/main" id="{FAF406A5-CB14-ED97-5C14-07544E267ED1}"/>
              </a:ext>
            </a:extLst>
          </p:cNvPr>
          <p:cNvSpPr>
            <a:spLocks noGrp="1"/>
          </p:cNvSpPr>
          <p:nvPr>
            <p:ph idx="10"/>
          </p:nvPr>
        </p:nvSpPr>
        <p:spPr/>
        <p:txBody>
          <a:bodyPr/>
          <a:lstStyle/>
          <a:p>
            <a:r>
              <a:rPr lang="nl-NL"/>
              <a:t>Van onderbouw naar bovenbouw h/v</a:t>
            </a:r>
          </a:p>
          <a:p>
            <a:r>
              <a:rPr lang="nl-NL"/>
              <a:t>Van bovenbouw T naar bovenbouw havo</a:t>
            </a:r>
          </a:p>
        </p:txBody>
      </p:sp>
    </p:spTree>
    <p:extLst>
      <p:ext uri="{BB962C8B-B14F-4D97-AF65-F5344CB8AC3E}">
        <p14:creationId xmlns:p14="http://schemas.microsoft.com/office/powerpoint/2010/main" val="1154071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42475B2-CEC6-D515-DA25-58CFEA5140E8}"/>
              </a:ext>
            </a:extLst>
          </p:cNvPr>
          <p:cNvSpPr>
            <a:spLocks noGrp="1"/>
          </p:cNvSpPr>
          <p:nvPr>
            <p:ph type="body" sz="quarter" idx="11"/>
          </p:nvPr>
        </p:nvSpPr>
        <p:spPr>
          <a:xfrm>
            <a:off x="1341782" y="1115819"/>
            <a:ext cx="9793081" cy="3306891"/>
          </a:xfrm>
        </p:spPr>
        <p:txBody>
          <a:bodyPr lIns="91440" tIns="45720" rIns="91440" bIns="45720" anchor="t"/>
          <a:lstStyle/>
          <a:p>
            <a:pPr marL="285750" indent="-285750">
              <a:lnSpc>
                <a:spcPct val="80000"/>
              </a:lnSpc>
              <a:buFont typeface="Arial" panose="020B0604020202020204" pitchFamily="34" charset="0"/>
              <a:buChar char="•"/>
            </a:pPr>
            <a:r>
              <a:rPr lang="nl-NL" sz="3600" err="1">
                <a:latin typeface="Jost"/>
              </a:rPr>
              <a:t>Oudleerlingen</a:t>
            </a:r>
            <a:r>
              <a:rPr lang="nl-NL" sz="3600">
                <a:latin typeface="Jost"/>
              </a:rPr>
              <a:t>-avond: eerder dit schooljaar</a:t>
            </a:r>
          </a:p>
          <a:p>
            <a:pPr marL="285750" indent="-285750">
              <a:lnSpc>
                <a:spcPct val="80000"/>
              </a:lnSpc>
              <a:buFont typeface="Arial" panose="020B0604020202020204" pitchFamily="34" charset="0"/>
              <a:buChar char="•"/>
            </a:pPr>
            <a:r>
              <a:rPr lang="nl-NL" sz="3600">
                <a:latin typeface="Jost"/>
              </a:rPr>
              <a:t>Invoeren voorlopige keuze in Zermelo: </a:t>
            </a:r>
            <a:r>
              <a:rPr lang="nl-NL" sz="3600" b="1">
                <a:latin typeface="Jost"/>
              </a:rPr>
              <a:t>3 februari</a:t>
            </a:r>
            <a:endParaRPr lang="nl-NL"/>
          </a:p>
          <a:p>
            <a:pPr marL="285750" indent="-285750">
              <a:lnSpc>
                <a:spcPct val="80000"/>
              </a:lnSpc>
              <a:buFont typeface="Arial" panose="020B0604020202020204" pitchFamily="34" charset="0"/>
              <a:buChar char="•"/>
            </a:pPr>
            <a:r>
              <a:rPr lang="nl-NL" sz="3600">
                <a:latin typeface="Jost"/>
              </a:rPr>
              <a:t>Vakkenadviezen (rapport 2)</a:t>
            </a:r>
          </a:p>
          <a:p>
            <a:pPr marL="285750" indent="-285750" eaLnBrk="1" hangingPunct="1">
              <a:lnSpc>
                <a:spcPct val="80000"/>
              </a:lnSpc>
              <a:buFont typeface="Arial" panose="020B0604020202020204" pitchFamily="34" charset="0"/>
              <a:buChar char="•"/>
            </a:pPr>
            <a:r>
              <a:rPr lang="nl-NL" sz="3600">
                <a:latin typeface="Jost"/>
              </a:rPr>
              <a:t>Evt. gesprek met decaan havo </a:t>
            </a:r>
            <a:r>
              <a:rPr lang="nl-NL" sz="3600" i="1">
                <a:latin typeface="Jost"/>
              </a:rPr>
              <a:t>(</a:t>
            </a:r>
            <a:r>
              <a:rPr lang="nl-NL" sz="3600" i="1">
                <a:latin typeface="Jost"/>
                <a:hlinkClick r:id="rId2"/>
              </a:rPr>
              <a:t>hgm@reynaert.nl</a:t>
            </a:r>
            <a:r>
              <a:rPr lang="nl-NL" sz="3600" i="1">
                <a:latin typeface="Jost"/>
              </a:rPr>
              <a:t>)</a:t>
            </a:r>
          </a:p>
          <a:p>
            <a:pPr marL="285750" indent="-285750" eaLnBrk="1" hangingPunct="1">
              <a:lnSpc>
                <a:spcPct val="80000"/>
              </a:lnSpc>
              <a:buFont typeface="Arial" panose="020B0604020202020204" pitchFamily="34" charset="0"/>
              <a:buChar char="•"/>
            </a:pPr>
            <a:r>
              <a:rPr lang="nl-NL" sz="3600">
                <a:latin typeface="Jost"/>
              </a:rPr>
              <a:t>Evt. gesprek met decaan VWO </a:t>
            </a:r>
            <a:r>
              <a:rPr lang="nl-NL" sz="3600" i="1">
                <a:latin typeface="Jost"/>
              </a:rPr>
              <a:t>(</a:t>
            </a:r>
            <a:r>
              <a:rPr lang="nl-NL" sz="3600" i="1">
                <a:latin typeface="Jost"/>
                <a:hlinkClick r:id="rId3"/>
              </a:rPr>
              <a:t>kts@reynaert.nl</a:t>
            </a:r>
            <a:r>
              <a:rPr lang="nl-NL" sz="3600" i="1">
                <a:latin typeface="Jost"/>
              </a:rPr>
              <a:t>) </a:t>
            </a:r>
          </a:p>
          <a:p>
            <a:pPr marL="285750" indent="-285750" eaLnBrk="1" hangingPunct="1">
              <a:lnSpc>
                <a:spcPct val="80000"/>
              </a:lnSpc>
              <a:buFont typeface="Arial" panose="020B0604020202020204" pitchFamily="34" charset="0"/>
              <a:buChar char="•"/>
            </a:pPr>
            <a:r>
              <a:rPr lang="nl-NL" sz="3600">
                <a:latin typeface="Jost"/>
              </a:rPr>
              <a:t>Evt. gesprek vakdocenten: Ouderspreekuur</a:t>
            </a:r>
          </a:p>
          <a:p>
            <a:pPr marL="285750" indent="-285750">
              <a:buFont typeface="Arial" panose="020B0604020202020204" pitchFamily="34" charset="0"/>
              <a:buChar char="•"/>
            </a:pPr>
            <a:r>
              <a:rPr lang="nl-NL" sz="3600">
                <a:latin typeface="Jost"/>
              </a:rPr>
              <a:t>Definitieve keuze: begin april (Zermelo)</a:t>
            </a:r>
          </a:p>
          <a:p>
            <a:endParaRPr lang="nl-NL"/>
          </a:p>
        </p:txBody>
      </p:sp>
      <p:sp>
        <p:nvSpPr>
          <p:cNvPr id="3" name="Tijdelijke aanduiding voor inhoud 2">
            <a:extLst>
              <a:ext uri="{FF2B5EF4-FFF2-40B4-BE49-F238E27FC236}">
                <a16:creationId xmlns:a16="http://schemas.microsoft.com/office/drawing/2014/main" id="{4E90E584-85F2-6C9A-6F5B-A3F50DD752C2}"/>
              </a:ext>
            </a:extLst>
          </p:cNvPr>
          <p:cNvSpPr>
            <a:spLocks noGrp="1"/>
          </p:cNvSpPr>
          <p:nvPr>
            <p:ph idx="10"/>
          </p:nvPr>
        </p:nvSpPr>
        <p:spPr/>
        <p:txBody>
          <a:bodyPr/>
          <a:lstStyle/>
          <a:p>
            <a:r>
              <a:rPr lang="nl-NL" sz="3600"/>
              <a:t>Keuzeprocedure</a:t>
            </a:r>
          </a:p>
        </p:txBody>
      </p:sp>
    </p:spTree>
    <p:extLst>
      <p:ext uri="{BB962C8B-B14F-4D97-AF65-F5344CB8AC3E}">
        <p14:creationId xmlns:p14="http://schemas.microsoft.com/office/powerpoint/2010/main" val="252334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BD3AC56-55BF-D2B3-97C7-177B3CE792AB}"/>
              </a:ext>
            </a:extLst>
          </p:cNvPr>
          <p:cNvSpPr>
            <a:spLocks noGrp="1"/>
          </p:cNvSpPr>
          <p:nvPr>
            <p:ph type="body" sz="quarter" idx="11"/>
          </p:nvPr>
        </p:nvSpPr>
        <p:spPr>
          <a:xfrm>
            <a:off x="1772215" y="1232580"/>
            <a:ext cx="7702550" cy="1858963"/>
          </a:xfrm>
        </p:spPr>
        <p:txBody>
          <a:bodyPr/>
          <a:lstStyle/>
          <a:p>
            <a:pPr eaLnBrk="1" hangingPunct="1">
              <a:lnSpc>
                <a:spcPct val="80000"/>
              </a:lnSpc>
              <a:buFont typeface="Wingdings" pitchFamily="2" charset="2"/>
              <a:buNone/>
            </a:pPr>
            <a:r>
              <a:rPr lang="nl-NL" sz="3200"/>
              <a:t> 1. </a:t>
            </a:r>
            <a:r>
              <a:rPr lang="nl-NL" sz="3600"/>
              <a:t>rapportcijfers </a:t>
            </a:r>
          </a:p>
          <a:p>
            <a:pPr eaLnBrk="1" hangingPunct="1">
              <a:lnSpc>
                <a:spcPct val="80000"/>
              </a:lnSpc>
              <a:buFont typeface="Wingdings" pitchFamily="2" charset="2"/>
              <a:buNone/>
            </a:pPr>
            <a:r>
              <a:rPr lang="nl-NL" sz="3600"/>
              <a:t> 2. test </a:t>
            </a:r>
          </a:p>
          <a:p>
            <a:pPr eaLnBrk="1" hangingPunct="1">
              <a:lnSpc>
                <a:spcPct val="80000"/>
              </a:lnSpc>
              <a:buFont typeface="Wingdings" pitchFamily="2" charset="2"/>
              <a:buNone/>
            </a:pPr>
            <a:r>
              <a:rPr lang="nl-NL" sz="3600"/>
              <a:t> 3. advies docenten</a:t>
            </a:r>
          </a:p>
          <a:p>
            <a:pPr eaLnBrk="1" hangingPunct="1">
              <a:lnSpc>
                <a:spcPct val="80000"/>
              </a:lnSpc>
              <a:buFont typeface="Wingdings" pitchFamily="2" charset="2"/>
              <a:buNone/>
            </a:pPr>
            <a:r>
              <a:rPr lang="nl-NL" sz="3600"/>
              <a:t> 4. motivatie</a:t>
            </a:r>
          </a:p>
          <a:p>
            <a:pPr eaLnBrk="1" hangingPunct="1">
              <a:lnSpc>
                <a:spcPct val="80000"/>
              </a:lnSpc>
              <a:buFont typeface="Wingdings" pitchFamily="2" charset="2"/>
              <a:buNone/>
            </a:pPr>
            <a:r>
              <a:rPr lang="nl-NL" sz="3200" i="1"/>
              <a:t>Let op: vak wisselen of tussentijdse overstap  niet altijd mogelijk.</a:t>
            </a:r>
          </a:p>
          <a:p>
            <a:endParaRPr lang="nl-NL"/>
          </a:p>
        </p:txBody>
      </p:sp>
      <p:sp>
        <p:nvSpPr>
          <p:cNvPr id="3" name="Tijdelijke aanduiding voor inhoud 2">
            <a:extLst>
              <a:ext uri="{FF2B5EF4-FFF2-40B4-BE49-F238E27FC236}">
                <a16:creationId xmlns:a16="http://schemas.microsoft.com/office/drawing/2014/main" id="{644CD67A-43F3-2023-7E8B-F30F1210AFF1}"/>
              </a:ext>
            </a:extLst>
          </p:cNvPr>
          <p:cNvSpPr>
            <a:spLocks noGrp="1"/>
          </p:cNvSpPr>
          <p:nvPr>
            <p:ph idx="10"/>
          </p:nvPr>
        </p:nvSpPr>
        <p:spPr/>
        <p:txBody>
          <a:bodyPr/>
          <a:lstStyle/>
          <a:p>
            <a:r>
              <a:rPr lang="nl-NL" sz="3200"/>
              <a:t>De 4 pijlers</a:t>
            </a:r>
          </a:p>
        </p:txBody>
      </p:sp>
    </p:spTree>
    <p:extLst>
      <p:ext uri="{BB962C8B-B14F-4D97-AF65-F5344CB8AC3E}">
        <p14:creationId xmlns:p14="http://schemas.microsoft.com/office/powerpoint/2010/main" val="364217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395E36-7147-04EA-1382-027721218C56}"/>
              </a:ext>
            </a:extLst>
          </p:cNvPr>
          <p:cNvSpPr>
            <a:spLocks noGrp="1"/>
          </p:cNvSpPr>
          <p:nvPr>
            <p:ph type="body" sz="quarter" idx="11"/>
          </p:nvPr>
        </p:nvSpPr>
        <p:spPr>
          <a:xfrm>
            <a:off x="1713120" y="1254224"/>
            <a:ext cx="7702550" cy="1858963"/>
          </a:xfrm>
        </p:spPr>
        <p:txBody>
          <a:bodyPr/>
          <a:lstStyle/>
          <a:p>
            <a:pPr eaLnBrk="1" fontAlgn="auto" hangingPunct="1">
              <a:spcBef>
                <a:spcPts val="1800"/>
              </a:spcBef>
              <a:spcAft>
                <a:spcPts val="0"/>
              </a:spcAft>
              <a:buFont typeface="Arial"/>
              <a:buChar char="•"/>
              <a:defRPr/>
            </a:pPr>
            <a:r>
              <a:rPr lang="en-US" sz="3200">
                <a:ea typeface="+mn-ea"/>
              </a:rPr>
              <a:t> </a:t>
            </a:r>
            <a:r>
              <a:rPr lang="en-US" sz="3600">
                <a:ea typeface="+mn-ea"/>
              </a:rPr>
              <a:t>Magister </a:t>
            </a:r>
            <a:endParaRPr lang="nl-NL" sz="3600">
              <a:ea typeface="+mn-ea"/>
            </a:endParaRPr>
          </a:p>
          <a:p>
            <a:pPr eaLnBrk="1" fontAlgn="auto" hangingPunct="1">
              <a:spcBef>
                <a:spcPts val="1800"/>
              </a:spcBef>
              <a:spcAft>
                <a:spcPts val="0"/>
              </a:spcAft>
              <a:buFont typeface="Arial"/>
              <a:buChar char="•"/>
              <a:defRPr/>
            </a:pPr>
            <a:r>
              <a:rPr lang="en-US" sz="3600">
                <a:ea typeface="+mn-ea"/>
                <a:hlinkClick r:id="rId2"/>
              </a:rPr>
              <a:t> www.reynaert.nl</a:t>
            </a:r>
            <a:endParaRPr lang="en-US" sz="3600">
              <a:ea typeface="+mn-ea"/>
            </a:endParaRPr>
          </a:p>
          <a:p>
            <a:pPr eaLnBrk="1" fontAlgn="auto" hangingPunct="1">
              <a:spcBef>
                <a:spcPts val="1800"/>
              </a:spcBef>
              <a:spcAft>
                <a:spcPts val="0"/>
              </a:spcAft>
              <a:buFont typeface="Arial"/>
              <a:buChar char="•"/>
              <a:defRPr/>
            </a:pPr>
            <a:r>
              <a:rPr lang="en-US" sz="3600"/>
              <a:t> Qompas.nl</a:t>
            </a:r>
          </a:p>
          <a:p>
            <a:pPr eaLnBrk="1" fontAlgn="auto" hangingPunct="1">
              <a:spcBef>
                <a:spcPts val="1800"/>
              </a:spcBef>
              <a:spcAft>
                <a:spcPts val="0"/>
              </a:spcAft>
              <a:buFont typeface="Arial"/>
              <a:buChar char="•"/>
              <a:defRPr/>
            </a:pPr>
            <a:r>
              <a:rPr lang="en-US" sz="3600"/>
              <a:t> Studiekeuze123.nl</a:t>
            </a:r>
          </a:p>
          <a:p>
            <a:endParaRPr lang="nl-NL"/>
          </a:p>
        </p:txBody>
      </p:sp>
      <p:sp>
        <p:nvSpPr>
          <p:cNvPr id="3" name="Tijdelijke aanduiding voor inhoud 2">
            <a:extLst>
              <a:ext uri="{FF2B5EF4-FFF2-40B4-BE49-F238E27FC236}">
                <a16:creationId xmlns:a16="http://schemas.microsoft.com/office/drawing/2014/main" id="{7DABA313-B575-4577-9A1C-0F16F075EBD2}"/>
              </a:ext>
            </a:extLst>
          </p:cNvPr>
          <p:cNvSpPr>
            <a:spLocks noGrp="1"/>
          </p:cNvSpPr>
          <p:nvPr>
            <p:ph idx="10"/>
          </p:nvPr>
        </p:nvSpPr>
        <p:spPr/>
        <p:txBody>
          <a:bodyPr/>
          <a:lstStyle/>
          <a:p>
            <a:r>
              <a:rPr lang="nl-NL" sz="3200"/>
              <a:t>Informatiebronnen</a:t>
            </a:r>
          </a:p>
        </p:txBody>
      </p:sp>
    </p:spTree>
    <p:extLst>
      <p:ext uri="{BB962C8B-B14F-4D97-AF65-F5344CB8AC3E}">
        <p14:creationId xmlns:p14="http://schemas.microsoft.com/office/powerpoint/2010/main" val="383661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A1D8B1-A2ED-D72C-81E3-1B478353D89C}"/>
              </a:ext>
            </a:extLst>
          </p:cNvPr>
          <p:cNvSpPr>
            <a:spLocks noGrp="1"/>
          </p:cNvSpPr>
          <p:nvPr>
            <p:ph idx="10"/>
          </p:nvPr>
        </p:nvSpPr>
        <p:spPr/>
        <p:txBody>
          <a:bodyPr/>
          <a:lstStyle/>
          <a:p>
            <a:r>
              <a:rPr lang="nl-NL"/>
              <a:t>Ervaringsdeskundigen</a:t>
            </a:r>
          </a:p>
          <a:p>
            <a:endParaRPr lang="nl-NL"/>
          </a:p>
          <a:p>
            <a:r>
              <a:rPr lang="nl-NL"/>
              <a:t>VWO: lokaal 010/011</a:t>
            </a:r>
          </a:p>
          <a:p>
            <a:r>
              <a:rPr lang="nl-NL"/>
              <a:t>HAVO: AULA </a:t>
            </a:r>
          </a:p>
        </p:txBody>
      </p:sp>
      <p:pic>
        <p:nvPicPr>
          <p:cNvPr id="4" name="Picture 6">
            <a:extLst>
              <a:ext uri="{FF2B5EF4-FFF2-40B4-BE49-F238E27FC236}">
                <a16:creationId xmlns:a16="http://schemas.microsoft.com/office/drawing/2014/main" id="{BB760ECA-7D03-811D-67B9-8099B591F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2708275"/>
            <a:ext cx="23034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58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CFC1F5-714E-42C9-B8D0-DD4584E586C5}"/>
              </a:ext>
            </a:extLst>
          </p:cNvPr>
          <p:cNvSpPr>
            <a:spLocks noGrp="1"/>
          </p:cNvSpPr>
          <p:nvPr>
            <p:ph type="body" sz="quarter" idx="11"/>
          </p:nvPr>
        </p:nvSpPr>
        <p:spPr>
          <a:xfrm>
            <a:off x="2017920" y="1651248"/>
            <a:ext cx="7702550" cy="2583168"/>
          </a:xfrm>
        </p:spPr>
        <p:txBody>
          <a:bodyPr lIns="91440" tIns="45720" rIns="91440" bIns="45720" anchor="t"/>
          <a:lstStyle/>
          <a:p>
            <a:pPr marL="909320" indent="-457200">
              <a:buFont typeface="Arial" panose="020B0604020202020204" pitchFamily="34" charset="0"/>
              <a:buChar char="•"/>
              <a:defRPr/>
            </a:pPr>
            <a:r>
              <a:rPr lang="nl-NL" sz="2800">
                <a:latin typeface="Jost"/>
              </a:rPr>
              <a:t>Rapportcijfers (BT) </a:t>
            </a:r>
            <a:r>
              <a:rPr lang="nl-NL" sz="1800">
                <a:latin typeface="Jost"/>
              </a:rPr>
              <a:t>tellen alleen in 4H / 4V / 5V</a:t>
            </a:r>
            <a:endParaRPr lang="nl-NL" sz="3200"/>
          </a:p>
          <a:p>
            <a:pPr marL="909320" indent="-457200">
              <a:lnSpc>
                <a:spcPct val="90000"/>
              </a:lnSpc>
              <a:buFont typeface="Arial" panose="020B0604020202020204" pitchFamily="34" charset="0"/>
              <a:buChar char="•"/>
              <a:defRPr/>
            </a:pPr>
            <a:r>
              <a:rPr lang="nl-NL" sz="2800">
                <a:latin typeface="Jost"/>
              </a:rPr>
              <a:t>Schoolexamencijfers (SE) </a:t>
            </a:r>
            <a:r>
              <a:rPr lang="nl-NL" sz="1800">
                <a:latin typeface="Jost"/>
              </a:rPr>
              <a:t>tellen mee op je diploma!</a:t>
            </a:r>
            <a:endParaRPr lang="nl-NL" sz="1200">
              <a:latin typeface="Jost"/>
            </a:endParaRPr>
          </a:p>
          <a:p>
            <a:pPr marL="909320" indent="-457200">
              <a:lnSpc>
                <a:spcPct val="90000"/>
              </a:lnSpc>
              <a:buFont typeface="Arial" panose="020B0604020202020204" pitchFamily="34" charset="0"/>
              <a:buChar char="•"/>
              <a:defRPr/>
            </a:pPr>
            <a:r>
              <a:rPr lang="nl-NL" sz="2800">
                <a:latin typeface="Jost"/>
              </a:rPr>
              <a:t>Centraal examen (CE)</a:t>
            </a:r>
          </a:p>
          <a:p>
            <a:pPr marL="452120">
              <a:lnSpc>
                <a:spcPct val="90000"/>
              </a:lnSpc>
              <a:defRPr/>
            </a:pPr>
            <a:endParaRPr lang="nl-NL" sz="2800"/>
          </a:p>
          <a:p>
            <a:pPr marL="452120">
              <a:lnSpc>
                <a:spcPct val="90000"/>
              </a:lnSpc>
              <a:defRPr/>
            </a:pPr>
            <a:r>
              <a:rPr lang="nl-NL" sz="2800">
                <a:latin typeface="Jost"/>
              </a:rPr>
              <a:t>(SE 50% + CE 50%) = punt op je diploma</a:t>
            </a:r>
          </a:p>
          <a:p>
            <a:endParaRPr lang="nl-NL"/>
          </a:p>
        </p:txBody>
      </p:sp>
      <p:sp>
        <p:nvSpPr>
          <p:cNvPr id="3" name="Tijdelijke aanduiding voor inhoud 2">
            <a:extLst>
              <a:ext uri="{FF2B5EF4-FFF2-40B4-BE49-F238E27FC236}">
                <a16:creationId xmlns:a16="http://schemas.microsoft.com/office/drawing/2014/main" id="{8C17D615-1A8C-F203-5400-C3F42EF855A8}"/>
              </a:ext>
            </a:extLst>
          </p:cNvPr>
          <p:cNvSpPr>
            <a:spLocks noGrp="1"/>
          </p:cNvSpPr>
          <p:nvPr>
            <p:ph idx="10"/>
          </p:nvPr>
        </p:nvSpPr>
        <p:spPr/>
        <p:txBody>
          <a:bodyPr/>
          <a:lstStyle/>
          <a:p>
            <a:r>
              <a:rPr lang="nl-NL"/>
              <a:t>Van onderbouw naar bovenbouw h/v</a:t>
            </a:r>
          </a:p>
          <a:p>
            <a:r>
              <a:rPr lang="nl-NL"/>
              <a:t>Van bovenbouw T naar bovenbouw havo</a:t>
            </a:r>
          </a:p>
          <a:p>
            <a:endParaRPr lang="nl-NL"/>
          </a:p>
        </p:txBody>
      </p:sp>
    </p:spTree>
    <p:extLst>
      <p:ext uri="{BB962C8B-B14F-4D97-AF65-F5344CB8AC3E}">
        <p14:creationId xmlns:p14="http://schemas.microsoft.com/office/powerpoint/2010/main" val="338336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BDB8A-5D59-B336-956F-C7CF8001B90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4A33F8-9BE3-F729-D332-8CFCB57EC2D2}"/>
              </a:ext>
            </a:extLst>
          </p:cNvPr>
          <p:cNvSpPr>
            <a:spLocks noGrp="1"/>
          </p:cNvSpPr>
          <p:nvPr>
            <p:ph type="body" sz="quarter" idx="11"/>
          </p:nvPr>
        </p:nvSpPr>
        <p:spPr>
          <a:xfrm>
            <a:off x="1485258" y="1017126"/>
            <a:ext cx="10401941" cy="4917143"/>
          </a:xfrm>
        </p:spPr>
        <p:txBody>
          <a:bodyPr/>
          <a:lstStyle/>
          <a:p>
            <a:pPr marL="0" indent="0" eaLnBrk="1" fontAlgn="auto" hangingPunct="1">
              <a:spcAft>
                <a:spcPts val="0"/>
              </a:spcAft>
              <a:buFont typeface="Wingdings" pitchFamily="2" charset="2"/>
              <a:buNone/>
              <a:defRPr/>
            </a:pPr>
            <a:r>
              <a:rPr lang="nl-NL" sz="1400">
                <a:latin typeface="Jost"/>
                <a:cs typeface="Arial" panose="020B0604020202020204" pitchFamily="34" charset="0"/>
              </a:rPr>
              <a:t>Een leerling wordt bevorderd als:</a:t>
            </a:r>
          </a:p>
          <a:p>
            <a:pPr marL="228600" indent="-228600" eaLnBrk="1" fontAlgn="auto" hangingPunct="1">
              <a:spcAft>
                <a:spcPts val="0"/>
              </a:spcAft>
              <a:buFont typeface="+mj-lt"/>
              <a:buAutoNum type="alphaLcParenR"/>
              <a:defRPr/>
            </a:pPr>
            <a:r>
              <a:rPr lang="nl-NL" sz="1400">
                <a:latin typeface="Jost"/>
                <a:cs typeface="Arial" panose="020B0604020202020204" pitchFamily="34" charset="0"/>
              </a:rPr>
              <a:t>Het rapport niet meer dan 4,0 tekorten in totaal bevat.</a:t>
            </a:r>
          </a:p>
          <a:p>
            <a:pPr marL="228600" indent="-228600" eaLnBrk="1" fontAlgn="auto" hangingPunct="1">
              <a:spcAft>
                <a:spcPts val="0"/>
              </a:spcAft>
              <a:buFont typeface="+mj-lt"/>
              <a:buAutoNum type="alphaLcParenR"/>
              <a:defRPr/>
            </a:pPr>
            <a:r>
              <a:rPr lang="nl-NL" sz="1400">
                <a:latin typeface="Jost"/>
                <a:cs typeface="Arial" panose="020B0604020202020204" pitchFamily="34" charset="0"/>
              </a:rPr>
              <a:t>Het rapport geen cijfer lager dan 3,5 bevat.</a:t>
            </a:r>
          </a:p>
          <a:p>
            <a:pPr marL="228600" indent="-228600" eaLnBrk="1" fontAlgn="auto" hangingPunct="1">
              <a:spcAft>
                <a:spcPts val="0"/>
              </a:spcAft>
              <a:buFont typeface="+mj-lt"/>
              <a:buAutoNum type="alphaLcParenR"/>
              <a:defRPr/>
            </a:pPr>
            <a:r>
              <a:rPr lang="nl-NL" sz="1400">
                <a:latin typeface="Jost"/>
                <a:cs typeface="Arial"/>
              </a:rPr>
              <a:t>Het rapport geen cijfer lager dan 4,5 bevat voor één van de </a:t>
            </a:r>
            <a:r>
              <a:rPr lang="nl-NL" sz="1400" u="sng">
                <a:latin typeface="Jost"/>
                <a:cs typeface="Arial"/>
              </a:rPr>
              <a:t>kernvakken</a:t>
            </a:r>
            <a:r>
              <a:rPr lang="nl-NL" sz="1400">
                <a:latin typeface="Jost"/>
                <a:cs typeface="Arial"/>
              </a:rPr>
              <a:t>: Ne, En, </a:t>
            </a:r>
            <a:r>
              <a:rPr lang="nl-NL" sz="1400" err="1">
                <a:latin typeface="Jost"/>
                <a:cs typeface="Arial"/>
              </a:rPr>
              <a:t>Wi</a:t>
            </a:r>
            <a:r>
              <a:rPr lang="nl-NL" sz="1400">
                <a:latin typeface="Jost"/>
                <a:cs typeface="Arial"/>
              </a:rPr>
              <a:t>.</a:t>
            </a:r>
          </a:p>
          <a:p>
            <a:pPr marL="228600" indent="-228600" eaLnBrk="1" fontAlgn="auto" hangingPunct="1">
              <a:spcAft>
                <a:spcPts val="0"/>
              </a:spcAft>
              <a:buFont typeface="+mj-lt"/>
              <a:buAutoNum type="alphaLcParenR"/>
              <a:defRPr/>
            </a:pPr>
            <a:r>
              <a:rPr lang="nl-NL" sz="1400">
                <a:latin typeface="Jost"/>
                <a:cs typeface="Arial" panose="020B0604020202020204" pitchFamily="34" charset="0"/>
              </a:rPr>
              <a:t>Het rapport maximaal één cijfer vanaf 4,5 tot en met 5,4 bevat voor één van de </a:t>
            </a:r>
            <a:r>
              <a:rPr lang="nl-NL" sz="1400" u="sng">
                <a:latin typeface="Jost"/>
                <a:cs typeface="Arial" panose="020B0604020202020204" pitchFamily="34" charset="0"/>
              </a:rPr>
              <a:t>kernvakken</a:t>
            </a:r>
            <a:r>
              <a:rPr lang="nl-NL" sz="1400">
                <a:latin typeface="Jost"/>
                <a:cs typeface="Arial" panose="020B0604020202020204" pitchFamily="34" charset="0"/>
              </a:rPr>
              <a:t>.</a:t>
            </a:r>
          </a:p>
          <a:p>
            <a:pPr marL="228600" indent="-228600" eaLnBrk="1" fontAlgn="auto" hangingPunct="1">
              <a:spcAft>
                <a:spcPts val="0"/>
              </a:spcAft>
              <a:buFont typeface="+mj-lt"/>
              <a:buAutoNum type="alphaLcParenR"/>
              <a:defRPr/>
            </a:pPr>
            <a:r>
              <a:rPr lang="nl-NL" sz="1400">
                <a:latin typeface="Jost"/>
                <a:cs typeface="Arial" panose="020B0604020202020204" pitchFamily="34" charset="0"/>
              </a:rPr>
              <a:t>Voor het gekozen totaalprofiel* geldt bovendien:</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1. Het rapport één cijfer vanaf 4,5 tot en met 5,4 bevat </a:t>
            </a:r>
            <a:r>
              <a:rPr lang="nl-NL" sz="1400" b="1">
                <a:latin typeface="Jost"/>
                <a:cs typeface="Arial" panose="020B0604020202020204" pitchFamily="34" charset="0"/>
              </a:rPr>
              <a:t>en</a:t>
            </a:r>
            <a:r>
              <a:rPr lang="nl-NL" sz="1400">
                <a:latin typeface="Jost"/>
                <a:cs typeface="Arial" panose="020B0604020202020204" pitchFamily="34" charset="0"/>
              </a:rPr>
              <a:t> de rest hoger dan of gelijk aan 5,5.</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2. Het rapport één cijfer vanaf 3,5 tot en met 4,4 bevat (geldt niet voor de kernvakken zoals vermeld </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bij onderdeel c) </a:t>
            </a:r>
            <a:r>
              <a:rPr lang="nl-NL" sz="1400" b="1">
                <a:latin typeface="Jost"/>
                <a:cs typeface="Arial" panose="020B0604020202020204" pitchFamily="34" charset="0"/>
              </a:rPr>
              <a:t>en</a:t>
            </a:r>
            <a:r>
              <a:rPr lang="nl-NL" sz="1400">
                <a:latin typeface="Jost"/>
                <a:cs typeface="Arial" panose="020B0604020202020204" pitchFamily="34" charset="0"/>
              </a:rPr>
              <a:t> de rest hoger dan of gelijk aan 5,5 met een gemiddelde van 6,0 of hoger. </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3. </a:t>
            </a:r>
            <a:br>
              <a:rPr lang="nl-NL" sz="1400">
                <a:latin typeface="Jost"/>
                <a:cs typeface="Arial" panose="020B0604020202020204" pitchFamily="34" charset="0"/>
              </a:rPr>
            </a:br>
            <a:r>
              <a:rPr lang="nl-NL" sz="1400">
                <a:latin typeface="Jost"/>
                <a:cs typeface="Arial" panose="020B0604020202020204" pitchFamily="34" charset="0"/>
              </a:rPr>
              <a:t>	- Het rapport twee cijfers vanaf 4,5 tot en met 5,4 bevat </a:t>
            </a:r>
            <a:r>
              <a:rPr lang="nl-NL" sz="1400" b="1">
                <a:latin typeface="Jost"/>
                <a:cs typeface="Arial" panose="020B0604020202020204" pitchFamily="34" charset="0"/>
              </a:rPr>
              <a:t>en</a:t>
            </a:r>
            <a:r>
              <a:rPr lang="nl-NL" sz="1400">
                <a:latin typeface="Jost"/>
                <a:cs typeface="Arial" panose="020B0604020202020204" pitchFamily="34" charset="0"/>
              </a:rPr>
              <a:t> de rest hoger dan of gelijk aan 5,5 </a:t>
            </a:r>
            <a:r>
              <a:rPr lang="nl-NL" sz="1400" b="1">
                <a:latin typeface="Jost"/>
                <a:cs typeface="Arial" panose="020B0604020202020204" pitchFamily="34" charset="0"/>
              </a:rPr>
              <a:t>of</a:t>
            </a:r>
            <a:r>
              <a:rPr lang="nl-NL" sz="1400">
                <a:latin typeface="Jost"/>
                <a:cs typeface="Arial" panose="020B0604020202020204" pitchFamily="34" charset="0"/>
              </a:rPr>
              <a:t> </a:t>
            </a:r>
          </a:p>
          <a:p>
            <a:pPr marL="0" indent="0" eaLnBrk="1" fontAlgn="auto" hangingPunct="1">
              <a:spcAft>
                <a:spcPts val="0"/>
              </a:spcAft>
              <a:buFont typeface="Wingdings" pitchFamily="2" charset="2"/>
              <a:buNone/>
              <a:defRPr/>
            </a:pPr>
            <a:r>
              <a:rPr lang="nl-NL" sz="1400">
                <a:latin typeface="Jost"/>
                <a:cs typeface="Arial"/>
              </a:rPr>
              <a:t>	-  </a:t>
            </a:r>
            <a:r>
              <a:rPr lang="nl-NL" sz="1400" err="1">
                <a:latin typeface="Jost"/>
                <a:cs typeface="Arial"/>
              </a:rPr>
              <a:t>Één</a:t>
            </a:r>
            <a:r>
              <a:rPr lang="nl-NL" sz="1400">
                <a:latin typeface="Jost"/>
                <a:cs typeface="Arial"/>
              </a:rPr>
              <a:t> cijfer vanaf 3,5 tot en met 4,4 </a:t>
            </a:r>
            <a:r>
              <a:rPr lang="nl-NL" sz="1400" b="1">
                <a:latin typeface="Jost"/>
                <a:cs typeface="Arial"/>
              </a:rPr>
              <a:t>en</a:t>
            </a:r>
            <a:r>
              <a:rPr lang="nl-NL" sz="1400">
                <a:latin typeface="Jost"/>
                <a:cs typeface="Arial"/>
              </a:rPr>
              <a:t> één cijfer vanaf 4,5 tot en met 5,4 </a:t>
            </a:r>
            <a:r>
              <a:rPr lang="nl-NL" sz="1400" b="1">
                <a:latin typeface="Jost"/>
                <a:cs typeface="Arial"/>
              </a:rPr>
              <a:t>en</a:t>
            </a:r>
            <a:r>
              <a:rPr lang="nl-NL" sz="1400">
                <a:latin typeface="Jost"/>
                <a:cs typeface="Arial"/>
              </a:rPr>
              <a:t> de rest hoger dan of</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gelijk aan 5,5. </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  De twee onvoldoende cijfers mogen niet samen voorkomen buiten het gemeenschappelijk deel</a:t>
            </a:r>
          </a:p>
          <a:p>
            <a:pPr marL="0" indent="0" eaLnBrk="1" fontAlgn="auto" hangingPunct="1">
              <a:spcAft>
                <a:spcPts val="0"/>
              </a:spcAft>
              <a:buFont typeface="Wingdings" pitchFamily="2" charset="2"/>
              <a:buNone/>
              <a:defRPr/>
            </a:pPr>
            <a:r>
              <a:rPr lang="nl-NL" sz="1400">
                <a:latin typeface="Jost"/>
                <a:cs typeface="Arial" panose="020B0604020202020204" pitchFamily="34" charset="0"/>
              </a:rPr>
              <a:t>	(ne, en, fa/du) </a:t>
            </a:r>
            <a:r>
              <a:rPr lang="nl-NL" sz="1400" b="1">
                <a:latin typeface="Jost"/>
                <a:cs typeface="Arial" panose="020B0604020202020204" pitchFamily="34" charset="0"/>
              </a:rPr>
              <a:t>en </a:t>
            </a:r>
            <a:r>
              <a:rPr lang="nl-NL" sz="1400">
                <a:latin typeface="Jost"/>
                <a:cs typeface="Arial" panose="020B0604020202020204" pitchFamily="34" charset="0"/>
              </a:rPr>
              <a:t>het gemiddelde van alle cijfers in het gekozen profiel dient 6,0 of hoger te zijn.</a:t>
            </a:r>
          </a:p>
          <a:p>
            <a:pPr marL="0" indent="0" eaLnBrk="1" fontAlgn="auto" hangingPunct="1">
              <a:spcAft>
                <a:spcPts val="0"/>
              </a:spcAft>
              <a:buFont typeface="Wingdings" pitchFamily="2" charset="2"/>
              <a:buNone/>
              <a:defRPr/>
            </a:pPr>
            <a:endParaRPr lang="nl-NL" sz="1400">
              <a:latin typeface="Jost"/>
              <a:cs typeface="Arial" panose="020B0604020202020204" pitchFamily="34" charset="0"/>
            </a:endParaRPr>
          </a:p>
          <a:p>
            <a:pPr marL="0" indent="0">
              <a:spcAft>
                <a:spcPts val="0"/>
              </a:spcAft>
              <a:buNone/>
              <a:defRPr/>
            </a:pPr>
            <a:r>
              <a:rPr lang="nl-NL" sz="2800">
                <a:latin typeface="Jost"/>
                <a:cs typeface="Arial"/>
                <a:hlinkClick r:id="rId2"/>
              </a:rPr>
              <a:t>https://www.reynaert.nl/onderwijs/overgangs-en-doorstroomregels/</a:t>
            </a:r>
            <a:r>
              <a:rPr lang="nl-NL" sz="2800">
                <a:latin typeface="Jost"/>
                <a:cs typeface="Arial"/>
              </a:rPr>
              <a:t> </a:t>
            </a:r>
            <a:endParaRPr lang="en-US" sz="1400">
              <a:latin typeface="Jost"/>
            </a:endParaRPr>
          </a:p>
          <a:p>
            <a:endParaRPr lang="nl-NL" sz="1400">
              <a:latin typeface="Jost"/>
            </a:endParaRPr>
          </a:p>
        </p:txBody>
      </p:sp>
      <p:sp>
        <p:nvSpPr>
          <p:cNvPr id="3" name="Tijdelijke aanduiding voor inhoud 2">
            <a:extLst>
              <a:ext uri="{FF2B5EF4-FFF2-40B4-BE49-F238E27FC236}">
                <a16:creationId xmlns:a16="http://schemas.microsoft.com/office/drawing/2014/main" id="{39C52B81-CA23-7615-D84A-A4962E5626BE}"/>
              </a:ext>
            </a:extLst>
          </p:cNvPr>
          <p:cNvSpPr>
            <a:spLocks noGrp="1"/>
          </p:cNvSpPr>
          <p:nvPr>
            <p:ph idx="10"/>
          </p:nvPr>
        </p:nvSpPr>
        <p:spPr/>
        <p:txBody>
          <a:bodyPr/>
          <a:lstStyle/>
          <a:p>
            <a:r>
              <a:rPr lang="nl-NL"/>
              <a:t>Bevordering naar 4havo / 4vwo</a:t>
            </a:r>
          </a:p>
        </p:txBody>
      </p:sp>
    </p:spTree>
    <p:extLst>
      <p:ext uri="{BB962C8B-B14F-4D97-AF65-F5344CB8AC3E}">
        <p14:creationId xmlns:p14="http://schemas.microsoft.com/office/powerpoint/2010/main" val="286231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55C0-F8C0-D8EF-DB6D-3CD29B122C4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007A2E0-B369-6865-6FFE-83E598AC3FD9}"/>
              </a:ext>
            </a:extLst>
          </p:cNvPr>
          <p:cNvSpPr>
            <a:spLocks noGrp="1"/>
          </p:cNvSpPr>
          <p:nvPr>
            <p:ph type="body" sz="quarter" idx="11"/>
          </p:nvPr>
        </p:nvSpPr>
        <p:spPr>
          <a:xfrm>
            <a:off x="1500403" y="1612268"/>
            <a:ext cx="7702550" cy="3892793"/>
          </a:xfrm>
        </p:spPr>
        <p:txBody>
          <a:bodyPr/>
          <a:lstStyle/>
          <a:p>
            <a:pPr lvl="1"/>
            <a:r>
              <a:rPr lang="nl-NL" err="1">
                <a:latin typeface="Jost"/>
                <a:cs typeface="Arial"/>
              </a:rPr>
              <a:t>Vakadviezen</a:t>
            </a:r>
            <a:br>
              <a:rPr lang="nl-NL">
                <a:latin typeface="Jost"/>
                <a:cs typeface="Arial"/>
              </a:rPr>
            </a:br>
            <a:r>
              <a:rPr lang="nl-NL">
                <a:latin typeface="Jost"/>
                <a:cs typeface="Arial"/>
              </a:rPr>
              <a:t>	positief: We zien het goed komen.</a:t>
            </a:r>
          </a:p>
          <a:p>
            <a:pPr marL="457200" lvl="1" indent="0">
              <a:buNone/>
            </a:pPr>
            <a:r>
              <a:rPr lang="nl-NL">
                <a:latin typeface="Jost"/>
                <a:cs typeface="Arial"/>
              </a:rPr>
              <a:t>	negatief: Je mag het een jaar laten zien.</a:t>
            </a:r>
          </a:p>
          <a:p>
            <a:pPr marL="457200" lvl="1" indent="0">
              <a:buNone/>
            </a:pPr>
            <a:br>
              <a:rPr lang="nl-NL">
                <a:latin typeface="Jost"/>
                <a:cs typeface="Arial"/>
              </a:rPr>
            </a:br>
            <a:r>
              <a:rPr lang="nl-NL">
                <a:latin typeface="Jost"/>
                <a:cs typeface="Arial"/>
              </a:rPr>
              <a:t>	wiskunde A, B en/of D?</a:t>
            </a:r>
            <a:br>
              <a:rPr lang="nl-NL">
                <a:latin typeface="Jost"/>
                <a:cs typeface="Arial"/>
              </a:rPr>
            </a:br>
            <a:r>
              <a:rPr lang="nl-NL">
                <a:latin typeface="Jost"/>
                <a:cs typeface="Arial"/>
              </a:rPr>
              <a:t>	economie en/of bedrijfseconomie</a:t>
            </a:r>
          </a:p>
        </p:txBody>
      </p:sp>
      <p:sp>
        <p:nvSpPr>
          <p:cNvPr id="3" name="Tijdelijke aanduiding voor inhoud 2">
            <a:extLst>
              <a:ext uri="{FF2B5EF4-FFF2-40B4-BE49-F238E27FC236}">
                <a16:creationId xmlns:a16="http://schemas.microsoft.com/office/drawing/2014/main" id="{0DC562F6-6713-8BE0-46F6-0ACD1DA29621}"/>
              </a:ext>
            </a:extLst>
          </p:cNvPr>
          <p:cNvSpPr>
            <a:spLocks noGrp="1"/>
          </p:cNvSpPr>
          <p:nvPr>
            <p:ph idx="10"/>
          </p:nvPr>
        </p:nvSpPr>
        <p:spPr/>
        <p:txBody>
          <a:bodyPr/>
          <a:lstStyle/>
          <a:p>
            <a:r>
              <a:rPr lang="nl-NL"/>
              <a:t>Bevordering naar 4havo/vwo</a:t>
            </a:r>
          </a:p>
        </p:txBody>
      </p:sp>
      <p:sp>
        <p:nvSpPr>
          <p:cNvPr id="4" name="Tekstvak 3">
            <a:extLst>
              <a:ext uri="{FF2B5EF4-FFF2-40B4-BE49-F238E27FC236}">
                <a16:creationId xmlns:a16="http://schemas.microsoft.com/office/drawing/2014/main" id="{80089FB8-4C33-4DEB-205D-C1E5D99AABA5}"/>
              </a:ext>
            </a:extLst>
          </p:cNvPr>
          <p:cNvSpPr txBox="1"/>
          <p:nvPr/>
        </p:nvSpPr>
        <p:spPr>
          <a:xfrm>
            <a:off x="2080727" y="5645020"/>
            <a:ext cx="8322906" cy="646331"/>
          </a:xfrm>
          <a:prstGeom prst="rect">
            <a:avLst/>
          </a:prstGeom>
          <a:noFill/>
        </p:spPr>
        <p:txBody>
          <a:bodyPr wrap="square" rtlCol="0">
            <a:spAutoFit/>
          </a:bodyPr>
          <a:lstStyle/>
          <a:p>
            <a:r>
              <a:rPr lang="nl-NL" altLang="nl-NL" sz="1800">
                <a:latin typeface="Arial" panose="020B0604020202020204" pitchFamily="34" charset="0"/>
              </a:rPr>
              <a:t>https://www.reynaert.nl/onderwijs/overgangs-en-doorstroomregels/</a:t>
            </a:r>
          </a:p>
          <a:p>
            <a:endParaRPr lang="nl-NL"/>
          </a:p>
        </p:txBody>
      </p:sp>
    </p:spTree>
    <p:extLst>
      <p:ext uri="{BB962C8B-B14F-4D97-AF65-F5344CB8AC3E}">
        <p14:creationId xmlns:p14="http://schemas.microsoft.com/office/powerpoint/2010/main" val="356469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9F2AF93-F870-97BE-D5B7-1A84EA2BD737}"/>
              </a:ext>
            </a:extLst>
          </p:cNvPr>
          <p:cNvSpPr>
            <a:spLocks noGrp="1"/>
          </p:cNvSpPr>
          <p:nvPr>
            <p:ph idx="10"/>
          </p:nvPr>
        </p:nvSpPr>
        <p:spPr/>
        <p:txBody>
          <a:bodyPr/>
          <a:lstStyle/>
          <a:p>
            <a:r>
              <a:rPr lang="nl-NL"/>
              <a:t>HAVO profielkeuze door decaan Havo</a:t>
            </a:r>
          </a:p>
          <a:p>
            <a:r>
              <a:rPr lang="nl-NL"/>
              <a:t>					G. Hageman</a:t>
            </a:r>
          </a:p>
          <a:p>
            <a:r>
              <a:rPr lang="nl-NL"/>
              <a:t>VWO profielkeuze door decaan VWO</a:t>
            </a:r>
          </a:p>
          <a:p>
            <a:r>
              <a:rPr lang="nl-NL"/>
              <a:t>					K. Koutstaal</a:t>
            </a:r>
          </a:p>
        </p:txBody>
      </p:sp>
      <p:pic>
        <p:nvPicPr>
          <p:cNvPr id="4" name="Picture 4" descr="MCj04082120000[1]">
            <a:extLst>
              <a:ext uri="{FF2B5EF4-FFF2-40B4-BE49-F238E27FC236}">
                <a16:creationId xmlns:a16="http://schemas.microsoft.com/office/drawing/2014/main" id="{C849F05B-BC5C-DA4A-00AC-2AECC81612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173" y="2826268"/>
            <a:ext cx="15843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6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60C6DE6-2A9B-2A43-1615-2D94FFCDEE0B}"/>
              </a:ext>
            </a:extLst>
          </p:cNvPr>
          <p:cNvSpPr>
            <a:spLocks noGrp="1"/>
          </p:cNvSpPr>
          <p:nvPr>
            <p:ph type="body" sz="quarter" idx="11"/>
          </p:nvPr>
        </p:nvSpPr>
        <p:spPr>
          <a:xfrm>
            <a:off x="1424078" y="1017126"/>
            <a:ext cx="8890789" cy="3680115"/>
          </a:xfrm>
        </p:spPr>
        <p:txBody>
          <a:bodyPr lIns="91440" tIns="45720" rIns="91440" bIns="45720" anchor="t"/>
          <a:lstStyle/>
          <a:p>
            <a:pPr marL="285750" indent="-285750">
              <a:buFont typeface="Arial" panose="020B0604020202020204" pitchFamily="34" charset="0"/>
              <a:buChar char="•"/>
            </a:pPr>
            <a:r>
              <a:rPr lang="nl-NL" sz="3200">
                <a:latin typeface="Jost"/>
              </a:rPr>
              <a:t>Oud-leerlingenavond</a:t>
            </a:r>
          </a:p>
          <a:p>
            <a:pPr marL="285750" indent="-285750">
              <a:buFont typeface="Arial" panose="020B0604020202020204" pitchFamily="34" charset="0"/>
              <a:buChar char="•"/>
            </a:pPr>
            <a:r>
              <a:rPr lang="nl-NL" sz="3200">
                <a:latin typeface="Jost"/>
              </a:rPr>
              <a:t>Interessemodule (</a:t>
            </a:r>
            <a:r>
              <a:rPr lang="nl-NL" sz="3200" err="1">
                <a:latin typeface="Jost"/>
              </a:rPr>
              <a:t>Qompas</a:t>
            </a:r>
            <a:r>
              <a:rPr lang="nl-NL" sz="3200">
                <a:latin typeface="Jost"/>
              </a:rPr>
              <a:t>) </a:t>
            </a:r>
            <a:endParaRPr lang="nl-NL"/>
          </a:p>
          <a:p>
            <a:r>
              <a:rPr lang="nl-NL" sz="3200">
                <a:latin typeface="Jost"/>
              </a:rPr>
              <a:t>   --&gt; bespreek resultaten met uw kind</a:t>
            </a:r>
            <a:endParaRPr lang="nl-NL"/>
          </a:p>
          <a:p>
            <a:pPr marL="285750" indent="-285750" eaLnBrk="1" hangingPunct="1">
              <a:buFont typeface="Arial" panose="020B0604020202020204" pitchFamily="34" charset="0"/>
              <a:buChar char="•"/>
            </a:pPr>
            <a:r>
              <a:rPr lang="nl-NL" sz="3200">
                <a:latin typeface="Jost"/>
              </a:rPr>
              <a:t>Motivatie</a:t>
            </a:r>
          </a:p>
          <a:p>
            <a:pPr marL="285750" indent="-285750">
              <a:buFont typeface="Arial" panose="020B0604020202020204" pitchFamily="34" charset="0"/>
              <a:buChar char="•"/>
            </a:pPr>
            <a:r>
              <a:rPr lang="nl-NL" sz="3200">
                <a:latin typeface="Jost"/>
              </a:rPr>
              <a:t>Capaciteiten: rapport + test </a:t>
            </a:r>
            <a:r>
              <a:rPr lang="nl-NL" sz="3200" err="1">
                <a:latin typeface="Jost"/>
              </a:rPr>
              <a:t>aob</a:t>
            </a:r>
            <a:r>
              <a:rPr lang="nl-NL" sz="3200">
                <a:latin typeface="Jost"/>
              </a:rPr>
              <a:t> (kritisch zelfbeeld)</a:t>
            </a:r>
          </a:p>
          <a:p>
            <a:pPr marL="285750" indent="-285750" eaLnBrk="1" hangingPunct="1">
              <a:buFont typeface="Arial" panose="020B0604020202020204" pitchFamily="34" charset="0"/>
              <a:buChar char="•"/>
            </a:pPr>
            <a:r>
              <a:rPr lang="nl-NL" sz="3200">
                <a:latin typeface="Jost"/>
              </a:rPr>
              <a:t>Vervolgopleidingseisen HBO / WO</a:t>
            </a:r>
          </a:p>
          <a:p>
            <a:pPr marL="285750" indent="-285750" eaLnBrk="1" hangingPunct="1">
              <a:buFont typeface="Arial" panose="020B0604020202020204" pitchFamily="34" charset="0"/>
              <a:buChar char="•"/>
            </a:pPr>
            <a:r>
              <a:rPr lang="nl-NL" sz="3200">
                <a:latin typeface="Jost"/>
              </a:rPr>
              <a:t>Gesprekken met ouders/familie/vrienden</a:t>
            </a:r>
          </a:p>
          <a:p>
            <a:pPr marL="285750" indent="-285750" eaLnBrk="1" hangingPunct="1">
              <a:buFont typeface="Arial" panose="020B0604020202020204" pitchFamily="34" charset="0"/>
              <a:buChar char="•"/>
            </a:pPr>
            <a:r>
              <a:rPr lang="nl-NL" sz="3200">
                <a:solidFill>
                  <a:srgbClr val="FF0000"/>
                </a:solidFill>
                <a:latin typeface="Jost"/>
              </a:rPr>
              <a:t>Resultaten op school</a:t>
            </a:r>
          </a:p>
          <a:p>
            <a:pPr eaLnBrk="1" hangingPunct="1"/>
            <a:endParaRPr lang="nl-NL" sz="2400"/>
          </a:p>
          <a:p>
            <a:endParaRPr lang="nl-NL"/>
          </a:p>
        </p:txBody>
      </p:sp>
      <p:sp>
        <p:nvSpPr>
          <p:cNvPr id="3" name="Tijdelijke aanduiding voor inhoud 2">
            <a:extLst>
              <a:ext uri="{FF2B5EF4-FFF2-40B4-BE49-F238E27FC236}">
                <a16:creationId xmlns:a16="http://schemas.microsoft.com/office/drawing/2014/main" id="{FFC71A6A-3475-C480-02C8-2C7CC4435828}"/>
              </a:ext>
            </a:extLst>
          </p:cNvPr>
          <p:cNvSpPr>
            <a:spLocks noGrp="1"/>
          </p:cNvSpPr>
          <p:nvPr>
            <p:ph idx="10"/>
          </p:nvPr>
        </p:nvSpPr>
        <p:spPr/>
        <p:txBody>
          <a:bodyPr lIns="91440" tIns="45720" rIns="91440" bIns="45720" anchor="t"/>
          <a:lstStyle/>
          <a:p>
            <a:r>
              <a:rPr lang="nl-NL" sz="3600">
                <a:latin typeface="Jost SemiBold"/>
              </a:rPr>
              <a:t>Keuzebepaling</a:t>
            </a:r>
          </a:p>
        </p:txBody>
      </p:sp>
    </p:spTree>
    <p:extLst>
      <p:ext uri="{BB962C8B-B14F-4D97-AF65-F5344CB8AC3E}">
        <p14:creationId xmlns:p14="http://schemas.microsoft.com/office/powerpoint/2010/main" val="341434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717830-35E0-5174-63CD-580E857B01CA}"/>
              </a:ext>
            </a:extLst>
          </p:cNvPr>
          <p:cNvPicPr>
            <a:picLocks noGrp="1" noChangeAspect="1"/>
          </p:cNvPicPr>
          <p:nvPr>
            <p:ph idx="1"/>
          </p:nvPr>
        </p:nvPicPr>
        <p:blipFill>
          <a:blip r:embed="rId2"/>
          <a:stretch>
            <a:fillRect/>
          </a:stretch>
        </p:blipFill>
        <p:spPr>
          <a:xfrm>
            <a:off x="1688577" y="1454922"/>
            <a:ext cx="2202995" cy="664530"/>
          </a:xfrm>
        </p:spPr>
      </p:pic>
      <p:sp>
        <p:nvSpPr>
          <p:cNvPr id="4" name="Content Placeholder 3">
            <a:extLst>
              <a:ext uri="{FF2B5EF4-FFF2-40B4-BE49-F238E27FC236}">
                <a16:creationId xmlns:a16="http://schemas.microsoft.com/office/drawing/2014/main" id="{B16ADDCB-983D-0D39-A690-58E0961DEE69}"/>
              </a:ext>
            </a:extLst>
          </p:cNvPr>
          <p:cNvSpPr>
            <a:spLocks noGrp="1"/>
          </p:cNvSpPr>
          <p:nvPr>
            <p:ph idx="10"/>
          </p:nvPr>
        </p:nvSpPr>
        <p:spPr/>
        <p:txBody>
          <a:bodyPr lIns="91440" tIns="45720" rIns="91440" bIns="45720" anchor="t"/>
          <a:lstStyle/>
          <a:p>
            <a:r>
              <a:rPr lang="en-US">
                <a:latin typeface="Jost SemiBold"/>
              </a:rPr>
              <a:t>QOMPAS: </a:t>
            </a:r>
            <a:r>
              <a:rPr lang="en-US" err="1">
                <a:latin typeface="Jost SemiBold"/>
              </a:rPr>
              <a:t>profielkeuzeprogramma</a:t>
            </a:r>
            <a:endParaRPr lang="en-US" err="1"/>
          </a:p>
        </p:txBody>
      </p:sp>
      <p:pic>
        <p:nvPicPr>
          <p:cNvPr id="6" name="Picture 5">
            <a:extLst>
              <a:ext uri="{FF2B5EF4-FFF2-40B4-BE49-F238E27FC236}">
                <a16:creationId xmlns:a16="http://schemas.microsoft.com/office/drawing/2014/main" id="{DA805111-6B4E-9DFE-1D7E-F86D153E300A}"/>
              </a:ext>
            </a:extLst>
          </p:cNvPr>
          <p:cNvPicPr>
            <a:picLocks noChangeAspect="1"/>
          </p:cNvPicPr>
          <p:nvPr/>
        </p:nvPicPr>
        <p:blipFill>
          <a:blip r:embed="rId3"/>
          <a:stretch>
            <a:fillRect/>
          </a:stretch>
        </p:blipFill>
        <p:spPr>
          <a:xfrm>
            <a:off x="4199915" y="1256269"/>
            <a:ext cx="4770411" cy="5210434"/>
          </a:xfrm>
          <a:prstGeom prst="rect">
            <a:avLst/>
          </a:prstGeom>
        </p:spPr>
      </p:pic>
    </p:spTree>
    <p:extLst>
      <p:ext uri="{BB962C8B-B14F-4D97-AF65-F5344CB8AC3E}">
        <p14:creationId xmlns:p14="http://schemas.microsoft.com/office/powerpoint/2010/main" val="7448173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ynaertcollege_powerpointsjabloon_v5" id="{0E22BE7A-97C7-4E9E-92C0-5D0CA0A8FFF7}" vid="{D2672AAB-2180-4F39-AF4F-E66ED6A0B07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F60E4B4B5541439D45839DE3D805E0" ma:contentTypeVersion="23" ma:contentTypeDescription="Een nieuw document maken." ma:contentTypeScope="" ma:versionID="ac3e47faa1ef675c65fd964be04933a0">
  <xsd:schema xmlns:xsd="http://www.w3.org/2001/XMLSchema" xmlns:xs="http://www.w3.org/2001/XMLSchema" xmlns:p="http://schemas.microsoft.com/office/2006/metadata/properties" xmlns:ns2="03f35704-7b22-4795-bc4f-74ab3a42c4a6" xmlns:ns3="09a583a9-d33e-40c6-8f0e-6252a47c7e76" targetNamespace="http://schemas.microsoft.com/office/2006/metadata/properties" ma:root="true" ma:fieldsID="a46ad0b2cf16086f9b39971ca49a848c" ns2:_="" ns3:_="">
    <xsd:import namespace="03f35704-7b22-4795-bc4f-74ab3a42c4a6"/>
    <xsd:import namespace="09a583a9-d33e-40c6-8f0e-6252a47c7e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Soortdocument" minOccurs="0"/>
                <xsd:element ref="ns2:Opmerking" minOccurs="0"/>
                <xsd:element ref="ns2:MediaServiceObjectDetectorVersions" minOccurs="0"/>
                <xsd:element ref="ns2:Vastgesteldop" minOccurs="0"/>
                <xsd:element ref="ns2:Documentligt_x003a_"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35704-7b22-4795-bc4f-74ab3a42c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53dc6d18-5b7c-449a-a85e-43dbb09c9717" ma:termSetId="09814cd3-568e-fe90-9814-8d621ff8fb84" ma:anchorId="fba54fb3-c3e1-fe81-a776-ca4b69148c4d" ma:open="true" ma:isKeyword="false">
      <xsd:complexType>
        <xsd:sequence>
          <xsd:element ref="pc:Terms" minOccurs="0" maxOccurs="1"/>
        </xsd:sequence>
      </xsd:complexType>
    </xsd:element>
    <xsd:element name="Soortdocument" ma:index="23" nillable="true" ma:displayName="Soort document" ma:description="Om een splitsing te maken tussen jaardocumenten die automatisch na een jaar vervallen en cyclische documenten die ieder jaar herzien dienen te worden" ma:format="Dropdown" ma:internalName="Soortdocument">
      <xsd:simpleType>
        <xsd:restriction base="dms:Text">
          <xsd:maxLength value="255"/>
        </xsd:restriction>
      </xsd:simpleType>
    </xsd:element>
    <xsd:element name="Opmerking" ma:index="24" nillable="true" ma:displayName="Opmerking" ma:format="Dropdown" ma:internalName="Opmerking">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Vastgesteldop" ma:index="26" nillable="true" ma:displayName="Vastgesteld op" ma:format="Dropdown" ma:internalName="Vastgesteldop">
      <xsd:simpleType>
        <xsd:restriction base="dms:Text">
          <xsd:maxLength value="255"/>
        </xsd:restriction>
      </xsd:simpleType>
    </xsd:element>
    <xsd:element name="Documentligt_x003a_" ma:index="27" nillable="true" ma:displayName="Document ligt:" ma:format="Dropdown" ma:internalName="Documentligt_x003a_">
      <xsd:simpleType>
        <xsd:restriction base="dms:Choice">
          <xsd:enumeration value="Website Reynaertcollege"/>
          <xsd:enumeration value="RC Team Reynaert_Schoolorganisatie"/>
          <xsd:enumeration value="RC Team Reynaert_ Jaarplanning en roosterzaken"/>
          <xsd:enumeration value="RC Team Reynaert_ MR-PMR"/>
          <xsd:enumeration value="Teams VOZVL"/>
          <xsd:enumeration value="Magister"/>
          <xsd:enumeration value="Team Facilitair"/>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LengthInSeconds" ma:index="2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a583a9-d33e-40c6-8f0e-6252a47c7e7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a4eafe7-a30d-412f-a847-7b06861dbfe1}" ma:internalName="TaxCatchAll" ma:showField="CatchAllData" ma:web="09a583a9-d33e-40c6-8f0e-6252a47c7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f35704-7b22-4795-bc4f-74ab3a42c4a6">
      <Terms xmlns="http://schemas.microsoft.com/office/infopath/2007/PartnerControls"/>
    </lcf76f155ced4ddcb4097134ff3c332f>
    <TaxCatchAll xmlns="09a583a9-d33e-40c6-8f0e-6252a47c7e76" xsi:nil="true"/>
    <Documentligt_x003a_ xmlns="03f35704-7b22-4795-bc4f-74ab3a42c4a6" xsi:nil="true"/>
    <Soortdocument xmlns="03f35704-7b22-4795-bc4f-74ab3a42c4a6" xsi:nil="true"/>
    <Opmerking xmlns="03f35704-7b22-4795-bc4f-74ab3a42c4a6" xsi:nil="true"/>
    <Vastgesteldop xmlns="03f35704-7b22-4795-bc4f-74ab3a42c4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FF48A-9F15-450D-841A-7066B0D79C9B}"/>
</file>

<file path=customXml/itemProps2.xml><?xml version="1.0" encoding="utf-8"?>
<ds:datastoreItem xmlns:ds="http://schemas.openxmlformats.org/officeDocument/2006/customXml" ds:itemID="{C2E98F21-F6BA-43FF-9768-E84F3231483E}">
  <ds:schemaRefs>
    <ds:schemaRef ds:uri="497783ec-09b1-4d1d-a466-d47e219fca67"/>
    <ds:schemaRef ds:uri="9ba82e15-9a7b-4ef4-b08d-960445743a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837CB2-FB09-41A1-B30C-436723AFA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Reynaertcollege_powerpointsjabloon_v5</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Kantoorthema</vt:lpstr>
      <vt:lpstr>Welkom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VOZVL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Katrijn van Goethem</dc:creator>
  <cp:revision>1</cp:revision>
  <dcterms:created xsi:type="dcterms:W3CDTF">2024-01-11T11:21:34Z</dcterms:created>
  <dcterms:modified xsi:type="dcterms:W3CDTF">2025-01-14T15:12:10Z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0x01010041F60E4B4B5541439D45839DE3D805E0</vt:lpwstr>
  </property>
</Properties>
</file>